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4"/>
  </p:sldMasterIdLst>
  <p:notesMasterIdLst>
    <p:notesMasterId r:id="rId37"/>
  </p:notesMasterIdLst>
  <p:sldIdLst>
    <p:sldId id="256" r:id="rId5"/>
    <p:sldId id="258" r:id="rId6"/>
    <p:sldId id="260" r:id="rId7"/>
    <p:sldId id="306" r:id="rId8"/>
    <p:sldId id="307" r:id="rId9"/>
    <p:sldId id="305" r:id="rId10"/>
    <p:sldId id="308" r:id="rId11"/>
    <p:sldId id="309" r:id="rId12"/>
    <p:sldId id="310" r:id="rId13"/>
    <p:sldId id="311" r:id="rId14"/>
    <p:sldId id="316" r:id="rId15"/>
    <p:sldId id="312" r:id="rId16"/>
    <p:sldId id="314" r:id="rId17"/>
    <p:sldId id="322" r:id="rId18"/>
    <p:sldId id="317" r:id="rId19"/>
    <p:sldId id="318" r:id="rId20"/>
    <p:sldId id="319" r:id="rId21"/>
    <p:sldId id="320" r:id="rId22"/>
    <p:sldId id="323" r:id="rId23"/>
    <p:sldId id="324" r:id="rId24"/>
    <p:sldId id="328" r:id="rId25"/>
    <p:sldId id="327" r:id="rId26"/>
    <p:sldId id="334" r:id="rId27"/>
    <p:sldId id="263" r:id="rId28"/>
    <p:sldId id="335" r:id="rId29"/>
    <p:sldId id="331" r:id="rId30"/>
    <p:sldId id="332" r:id="rId31"/>
    <p:sldId id="268" r:id="rId32"/>
    <p:sldId id="333" r:id="rId33"/>
    <p:sldId id="336" r:id="rId34"/>
    <p:sldId id="337" r:id="rId35"/>
    <p:sldId id="283" r:id="rId36"/>
  </p:sldIdLst>
  <p:sldSz cx="9144000" cy="5143500" type="screen16x9"/>
  <p:notesSz cx="6858000" cy="9144000"/>
  <p:embeddedFontLst>
    <p:embeddedFont>
      <p:font typeface="Anton" pitchFamily="2" charset="0"/>
      <p:regular r:id="rId38"/>
    </p:embeddedFont>
    <p:embeddedFont>
      <p:font typeface="Consolas" panose="020B0609020204030204" pitchFamily="49" charset="0"/>
      <p:regular r:id="rId39"/>
      <p:bold r:id="rId40"/>
      <p:italic r:id="rId41"/>
      <p:boldItalic r:id="rId42"/>
    </p:embeddedFont>
    <p:embeddedFont>
      <p:font typeface="Dosis" pitchFamily="2" charset="0"/>
      <p:regular r:id="rId43"/>
      <p:bold r:id="rId44"/>
    </p:embeddedFont>
    <p:embeddedFont>
      <p:font typeface="Open Sans" panose="020B0606030504020204" pitchFamily="34" charset="0"/>
      <p:regular r:id="rId45"/>
      <p:bold r:id="rId46"/>
      <p:italic r:id="rId47"/>
      <p:boldItalic r:id="rId48"/>
    </p:embeddedFont>
    <p:embeddedFont>
      <p:font typeface="맑은 고딕" panose="020B0503020000020004" pitchFamily="50" charset="-127"/>
      <p:regular r:id="rId49"/>
      <p:bold r:id="rId5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262EF4A-971C-4B5E-86EB-1C35ACF63EDF}">
  <a:tblStyle styleId="{A262EF4A-971C-4B5E-86EB-1C35ACF63ED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870" autoAdjust="0"/>
    <p:restoredTop sz="96233" autoAdjust="0"/>
  </p:normalViewPr>
  <p:slideViewPr>
    <p:cSldViewPr snapToGrid="0">
      <p:cViewPr varScale="1">
        <p:scale>
          <a:sx n="196" d="100"/>
          <a:sy n="196" d="100"/>
        </p:scale>
        <p:origin x="156" y="5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2.fntdata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font" Target="fonts/font5.fntdata"/><Relationship Id="rId47" Type="http://schemas.openxmlformats.org/officeDocument/2006/relationships/font" Target="fonts/font10.fntdata"/><Relationship Id="rId50" Type="http://schemas.openxmlformats.org/officeDocument/2006/relationships/font" Target="fonts/font13.fntdata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3" Type="http://schemas.openxmlformats.org/officeDocument/2006/relationships/theme" Target="theme/theme1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font" Target="fonts/font7.fntdata"/><Relationship Id="rId52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font" Target="fonts/font6.fntdata"/><Relationship Id="rId48" Type="http://schemas.openxmlformats.org/officeDocument/2006/relationships/font" Target="fonts/font11.fntdata"/><Relationship Id="rId8" Type="http://schemas.openxmlformats.org/officeDocument/2006/relationships/slide" Target="slides/slide4.xml"/><Relationship Id="rId51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font" Target="fonts/font1.fntdata"/><Relationship Id="rId46" Type="http://schemas.openxmlformats.org/officeDocument/2006/relationships/font" Target="fonts/font9.fntdata"/><Relationship Id="rId20" Type="http://schemas.openxmlformats.org/officeDocument/2006/relationships/slide" Target="slides/slide16.xml"/><Relationship Id="rId41" Type="http://schemas.openxmlformats.org/officeDocument/2006/relationships/font" Target="fonts/font4.fntdata"/><Relationship Id="rId54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font" Target="fonts/font1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5e9833628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15e9833628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>
          <a:extLst>
            <a:ext uri="{FF2B5EF4-FFF2-40B4-BE49-F238E27FC236}">
              <a16:creationId xmlns:a16="http://schemas.microsoft.com/office/drawing/2014/main" id="{8E357F34-77C4-B7C6-AE8B-A9F6ADB761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16144efce90_0_0:notes">
            <a:extLst>
              <a:ext uri="{FF2B5EF4-FFF2-40B4-BE49-F238E27FC236}">
                <a16:creationId xmlns:a16="http://schemas.microsoft.com/office/drawing/2014/main" id="{BCA61448-FE59-5241-5263-D33208F66DF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16144efce90_0_0:notes">
            <a:extLst>
              <a:ext uri="{FF2B5EF4-FFF2-40B4-BE49-F238E27FC236}">
                <a16:creationId xmlns:a16="http://schemas.microsoft.com/office/drawing/2014/main" id="{14D96A15-1C88-EB8D-0BC5-1B7589DA282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38428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>
          <a:extLst>
            <a:ext uri="{FF2B5EF4-FFF2-40B4-BE49-F238E27FC236}">
              <a16:creationId xmlns:a16="http://schemas.microsoft.com/office/drawing/2014/main" id="{2A532566-487E-288B-548B-6372035EBA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15d6d9a50ac_0_199:notes">
            <a:extLst>
              <a:ext uri="{FF2B5EF4-FFF2-40B4-BE49-F238E27FC236}">
                <a16:creationId xmlns:a16="http://schemas.microsoft.com/office/drawing/2014/main" id="{8F3E65FA-F92E-D18A-08DA-C0A2DB4BA45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15d6d9a50ac_0_199:notes">
            <a:extLst>
              <a:ext uri="{FF2B5EF4-FFF2-40B4-BE49-F238E27FC236}">
                <a16:creationId xmlns:a16="http://schemas.microsoft.com/office/drawing/2014/main" id="{8113A7A4-C1F2-8A48-91CC-5565101B9D8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24459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>
          <a:extLst>
            <a:ext uri="{FF2B5EF4-FFF2-40B4-BE49-F238E27FC236}">
              <a16:creationId xmlns:a16="http://schemas.microsoft.com/office/drawing/2014/main" id="{6D8BBE8A-3E3F-F847-5681-57C4BFAC99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16144efce90_0_0:notes">
            <a:extLst>
              <a:ext uri="{FF2B5EF4-FFF2-40B4-BE49-F238E27FC236}">
                <a16:creationId xmlns:a16="http://schemas.microsoft.com/office/drawing/2014/main" id="{8D0E8191-D6EB-F721-49FC-659A9F6B975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16144efce90_0_0:notes">
            <a:extLst>
              <a:ext uri="{FF2B5EF4-FFF2-40B4-BE49-F238E27FC236}">
                <a16:creationId xmlns:a16="http://schemas.microsoft.com/office/drawing/2014/main" id="{AA2AB971-6A68-7A91-B1D1-7F5CAD64481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43472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>
          <a:extLst>
            <a:ext uri="{FF2B5EF4-FFF2-40B4-BE49-F238E27FC236}">
              <a16:creationId xmlns:a16="http://schemas.microsoft.com/office/drawing/2014/main" id="{1C61D177-AD6A-37F3-849E-FACA2A69BF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16144efce90_0_0:notes">
            <a:extLst>
              <a:ext uri="{FF2B5EF4-FFF2-40B4-BE49-F238E27FC236}">
                <a16:creationId xmlns:a16="http://schemas.microsoft.com/office/drawing/2014/main" id="{CCCD8B09-FFD4-9A29-A808-DDA16243F6E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16144efce90_0_0:notes">
            <a:extLst>
              <a:ext uri="{FF2B5EF4-FFF2-40B4-BE49-F238E27FC236}">
                <a16:creationId xmlns:a16="http://schemas.microsoft.com/office/drawing/2014/main" id="{3912159E-AB06-48C2-6665-8D9104C393F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391964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>
          <a:extLst>
            <a:ext uri="{FF2B5EF4-FFF2-40B4-BE49-F238E27FC236}">
              <a16:creationId xmlns:a16="http://schemas.microsoft.com/office/drawing/2014/main" id="{D1DEC965-C8D4-45F1-1F98-18A32D6FD0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16144efce90_0_0:notes">
            <a:extLst>
              <a:ext uri="{FF2B5EF4-FFF2-40B4-BE49-F238E27FC236}">
                <a16:creationId xmlns:a16="http://schemas.microsoft.com/office/drawing/2014/main" id="{0B83AEDD-2B3A-4AD1-9E04-9E0A3759428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16144efce90_0_0:notes">
            <a:extLst>
              <a:ext uri="{FF2B5EF4-FFF2-40B4-BE49-F238E27FC236}">
                <a16:creationId xmlns:a16="http://schemas.microsoft.com/office/drawing/2014/main" id="{C4B5DBDF-A2E6-16C1-8E25-322239442FE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22415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>
          <a:extLst>
            <a:ext uri="{FF2B5EF4-FFF2-40B4-BE49-F238E27FC236}">
              <a16:creationId xmlns:a16="http://schemas.microsoft.com/office/drawing/2014/main" id="{7CE19E7C-3A7C-F7DF-F77F-46DEC9EC52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16144efce90_0_0:notes">
            <a:extLst>
              <a:ext uri="{FF2B5EF4-FFF2-40B4-BE49-F238E27FC236}">
                <a16:creationId xmlns:a16="http://schemas.microsoft.com/office/drawing/2014/main" id="{53D7E8B7-2474-FA05-5025-9C25F90AE77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16144efce90_0_0:notes">
            <a:extLst>
              <a:ext uri="{FF2B5EF4-FFF2-40B4-BE49-F238E27FC236}">
                <a16:creationId xmlns:a16="http://schemas.microsoft.com/office/drawing/2014/main" id="{606BA9D7-0E6B-DA4F-D54F-D52831E394B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420261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>
          <a:extLst>
            <a:ext uri="{FF2B5EF4-FFF2-40B4-BE49-F238E27FC236}">
              <a16:creationId xmlns:a16="http://schemas.microsoft.com/office/drawing/2014/main" id="{016A86AF-EC12-FEFF-CA6B-9DD544C4B4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16144efce90_0_0:notes">
            <a:extLst>
              <a:ext uri="{FF2B5EF4-FFF2-40B4-BE49-F238E27FC236}">
                <a16:creationId xmlns:a16="http://schemas.microsoft.com/office/drawing/2014/main" id="{3626594C-FD69-5482-1160-EDFA489D0FF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16144efce90_0_0:notes">
            <a:extLst>
              <a:ext uri="{FF2B5EF4-FFF2-40B4-BE49-F238E27FC236}">
                <a16:creationId xmlns:a16="http://schemas.microsoft.com/office/drawing/2014/main" id="{1A2B20A3-F9CF-1C38-2AD0-D3702FC8083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39557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>
          <a:extLst>
            <a:ext uri="{FF2B5EF4-FFF2-40B4-BE49-F238E27FC236}">
              <a16:creationId xmlns:a16="http://schemas.microsoft.com/office/drawing/2014/main" id="{42916182-FBA0-4114-3CC1-DDFF72467F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16144efce90_0_0:notes">
            <a:extLst>
              <a:ext uri="{FF2B5EF4-FFF2-40B4-BE49-F238E27FC236}">
                <a16:creationId xmlns:a16="http://schemas.microsoft.com/office/drawing/2014/main" id="{535BBC38-122E-659A-5758-4F32192B413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16144efce90_0_0:notes">
            <a:extLst>
              <a:ext uri="{FF2B5EF4-FFF2-40B4-BE49-F238E27FC236}">
                <a16:creationId xmlns:a16="http://schemas.microsoft.com/office/drawing/2014/main" id="{1106F82F-A3AD-A562-93FE-331F622C2E0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83227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>
          <a:extLst>
            <a:ext uri="{FF2B5EF4-FFF2-40B4-BE49-F238E27FC236}">
              <a16:creationId xmlns:a16="http://schemas.microsoft.com/office/drawing/2014/main" id="{BCC59EB3-1B89-92C5-08BA-91C1DC71B7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16144efce90_0_0:notes">
            <a:extLst>
              <a:ext uri="{FF2B5EF4-FFF2-40B4-BE49-F238E27FC236}">
                <a16:creationId xmlns:a16="http://schemas.microsoft.com/office/drawing/2014/main" id="{8B1B2036-97F1-05C6-ACF7-B73B907F08B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16144efce90_0_0:notes">
            <a:extLst>
              <a:ext uri="{FF2B5EF4-FFF2-40B4-BE49-F238E27FC236}">
                <a16:creationId xmlns:a16="http://schemas.microsoft.com/office/drawing/2014/main" id="{391553E1-C442-A6D8-9965-6CD5D936750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317599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>
          <a:extLst>
            <a:ext uri="{FF2B5EF4-FFF2-40B4-BE49-F238E27FC236}">
              <a16:creationId xmlns:a16="http://schemas.microsoft.com/office/drawing/2014/main" id="{93C5F262-E0BD-A356-EB75-E8222831E7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15d6d9a50ac_0_199:notes">
            <a:extLst>
              <a:ext uri="{FF2B5EF4-FFF2-40B4-BE49-F238E27FC236}">
                <a16:creationId xmlns:a16="http://schemas.microsoft.com/office/drawing/2014/main" id="{6348F47F-5DAC-1F76-E285-C5A6012F912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15d6d9a50ac_0_199:notes">
            <a:extLst>
              <a:ext uri="{FF2B5EF4-FFF2-40B4-BE49-F238E27FC236}">
                <a16:creationId xmlns:a16="http://schemas.microsoft.com/office/drawing/2014/main" id="{987D4AD8-AB24-5A23-0872-998C48134D2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02142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15d6d9a50ac_0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15d6d9a50ac_0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>
          <a:extLst>
            <a:ext uri="{FF2B5EF4-FFF2-40B4-BE49-F238E27FC236}">
              <a16:creationId xmlns:a16="http://schemas.microsoft.com/office/drawing/2014/main" id="{66B71B3D-9BF6-2372-737E-DDFD8A860C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16144efce90_0_0:notes">
            <a:extLst>
              <a:ext uri="{FF2B5EF4-FFF2-40B4-BE49-F238E27FC236}">
                <a16:creationId xmlns:a16="http://schemas.microsoft.com/office/drawing/2014/main" id="{AE14549C-E346-CE94-B20F-9A8F03EC0E8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16144efce90_0_0:notes">
            <a:extLst>
              <a:ext uri="{FF2B5EF4-FFF2-40B4-BE49-F238E27FC236}">
                <a16:creationId xmlns:a16="http://schemas.microsoft.com/office/drawing/2014/main" id="{967A000A-A54D-C2C6-C488-8B942340599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42443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>
          <a:extLst>
            <a:ext uri="{FF2B5EF4-FFF2-40B4-BE49-F238E27FC236}">
              <a16:creationId xmlns:a16="http://schemas.microsoft.com/office/drawing/2014/main" id="{20715D6D-9AD5-CBCA-C011-49B438FF4C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16144efce90_0_0:notes">
            <a:extLst>
              <a:ext uri="{FF2B5EF4-FFF2-40B4-BE49-F238E27FC236}">
                <a16:creationId xmlns:a16="http://schemas.microsoft.com/office/drawing/2014/main" id="{D3BD2591-C21E-A285-DD2F-999802A25C7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16144efce90_0_0:notes">
            <a:extLst>
              <a:ext uri="{FF2B5EF4-FFF2-40B4-BE49-F238E27FC236}">
                <a16:creationId xmlns:a16="http://schemas.microsoft.com/office/drawing/2014/main" id="{4764E9D3-14DA-38CD-5003-AED82D07603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077567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>
          <a:extLst>
            <a:ext uri="{FF2B5EF4-FFF2-40B4-BE49-F238E27FC236}">
              <a16:creationId xmlns:a16="http://schemas.microsoft.com/office/drawing/2014/main" id="{8BE6C59B-DBE5-EFEC-01E2-10CEDF6845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16144efce90_0_0:notes">
            <a:extLst>
              <a:ext uri="{FF2B5EF4-FFF2-40B4-BE49-F238E27FC236}">
                <a16:creationId xmlns:a16="http://schemas.microsoft.com/office/drawing/2014/main" id="{53CFDBB8-0ADA-1EFB-FB1A-C79BC9004EF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16144efce90_0_0:notes">
            <a:extLst>
              <a:ext uri="{FF2B5EF4-FFF2-40B4-BE49-F238E27FC236}">
                <a16:creationId xmlns:a16="http://schemas.microsoft.com/office/drawing/2014/main" id="{93944BD8-B0AB-5145-5521-8FD40F36ABE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287029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>
          <a:extLst>
            <a:ext uri="{FF2B5EF4-FFF2-40B4-BE49-F238E27FC236}">
              <a16:creationId xmlns:a16="http://schemas.microsoft.com/office/drawing/2014/main" id="{F7CEBF0A-82D9-7F5A-913F-CA0050F384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15d6d9a50ac_0_199:notes">
            <a:extLst>
              <a:ext uri="{FF2B5EF4-FFF2-40B4-BE49-F238E27FC236}">
                <a16:creationId xmlns:a16="http://schemas.microsoft.com/office/drawing/2014/main" id="{E3CE7E0F-D249-C2C6-45D2-B714DBBBC0D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15d6d9a50ac_0_199:notes">
            <a:extLst>
              <a:ext uri="{FF2B5EF4-FFF2-40B4-BE49-F238E27FC236}">
                <a16:creationId xmlns:a16="http://schemas.microsoft.com/office/drawing/2014/main" id="{16B501A3-9CA6-5FBB-C0EC-3345E6160DE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808163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16144efce90_0_2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" name="Google Shape;522;g16144efce90_0_2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3">
          <a:extLst>
            <a:ext uri="{FF2B5EF4-FFF2-40B4-BE49-F238E27FC236}">
              <a16:creationId xmlns:a16="http://schemas.microsoft.com/office/drawing/2014/main" id="{1BBEBC31-07EF-04BB-D03D-5E507E4837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g16144efce90_0_668:notes">
            <a:extLst>
              <a:ext uri="{FF2B5EF4-FFF2-40B4-BE49-F238E27FC236}">
                <a16:creationId xmlns:a16="http://schemas.microsoft.com/office/drawing/2014/main" id="{8B177FDD-3C9C-D1BE-3EC9-8A8522AB53C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5" name="Google Shape;835;g16144efce90_0_668:notes">
            <a:extLst>
              <a:ext uri="{FF2B5EF4-FFF2-40B4-BE49-F238E27FC236}">
                <a16:creationId xmlns:a16="http://schemas.microsoft.com/office/drawing/2014/main" id="{C47BB270-F407-35FF-EC41-9C04D5D40B8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333019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3">
          <a:extLst>
            <a:ext uri="{FF2B5EF4-FFF2-40B4-BE49-F238E27FC236}">
              <a16:creationId xmlns:a16="http://schemas.microsoft.com/office/drawing/2014/main" id="{D554B5CD-6229-2065-5BB8-757BE6B8DB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g16144efce90_0_668:notes">
            <a:extLst>
              <a:ext uri="{FF2B5EF4-FFF2-40B4-BE49-F238E27FC236}">
                <a16:creationId xmlns:a16="http://schemas.microsoft.com/office/drawing/2014/main" id="{B011647F-C732-A197-225D-D6F6A4C3810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5" name="Google Shape;835;g16144efce90_0_668:notes">
            <a:extLst>
              <a:ext uri="{FF2B5EF4-FFF2-40B4-BE49-F238E27FC236}">
                <a16:creationId xmlns:a16="http://schemas.microsoft.com/office/drawing/2014/main" id="{22E4893C-5289-FA19-5708-87242E4B7BE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503554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3">
          <a:extLst>
            <a:ext uri="{FF2B5EF4-FFF2-40B4-BE49-F238E27FC236}">
              <a16:creationId xmlns:a16="http://schemas.microsoft.com/office/drawing/2014/main" id="{1984963B-EFA6-F44A-955C-56625467E5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g16144efce90_0_668:notes">
            <a:extLst>
              <a:ext uri="{FF2B5EF4-FFF2-40B4-BE49-F238E27FC236}">
                <a16:creationId xmlns:a16="http://schemas.microsoft.com/office/drawing/2014/main" id="{224145A6-ED31-4317-7BAB-70BA3AB6D78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5" name="Google Shape;835;g16144efce90_0_668:notes">
            <a:extLst>
              <a:ext uri="{FF2B5EF4-FFF2-40B4-BE49-F238E27FC236}">
                <a16:creationId xmlns:a16="http://schemas.microsoft.com/office/drawing/2014/main" id="{04C44A03-EFC6-0FA3-DF9F-FDDCC32FCE1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525429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g16144efce90_0_6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5" name="Google Shape;835;g16144efce90_0_6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3">
          <a:extLst>
            <a:ext uri="{FF2B5EF4-FFF2-40B4-BE49-F238E27FC236}">
              <a16:creationId xmlns:a16="http://schemas.microsoft.com/office/drawing/2014/main" id="{ABDD8257-704B-26BF-823A-8175DC6CF2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g16144efce90_0_668:notes">
            <a:extLst>
              <a:ext uri="{FF2B5EF4-FFF2-40B4-BE49-F238E27FC236}">
                <a16:creationId xmlns:a16="http://schemas.microsoft.com/office/drawing/2014/main" id="{ED12D671-32E1-57B3-02C1-EB0AB4648A6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5" name="Google Shape;835;g16144efce90_0_668:notes">
            <a:extLst>
              <a:ext uri="{FF2B5EF4-FFF2-40B4-BE49-F238E27FC236}">
                <a16:creationId xmlns:a16="http://schemas.microsoft.com/office/drawing/2014/main" id="{5B16E8F3-8139-5EAE-5386-8C1C269B098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59212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15d6d9a50ac_0_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15d6d9a50ac_0_1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3">
          <a:extLst>
            <a:ext uri="{FF2B5EF4-FFF2-40B4-BE49-F238E27FC236}">
              <a16:creationId xmlns:a16="http://schemas.microsoft.com/office/drawing/2014/main" id="{DF254E8B-EB0C-CBC7-6395-DF594813F8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g16144efce90_0_668:notes">
            <a:extLst>
              <a:ext uri="{FF2B5EF4-FFF2-40B4-BE49-F238E27FC236}">
                <a16:creationId xmlns:a16="http://schemas.microsoft.com/office/drawing/2014/main" id="{0AAFD18C-78FE-3A81-0202-8098F48DC58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5" name="Google Shape;835;g16144efce90_0_668:notes">
            <a:extLst>
              <a:ext uri="{FF2B5EF4-FFF2-40B4-BE49-F238E27FC236}">
                <a16:creationId xmlns:a16="http://schemas.microsoft.com/office/drawing/2014/main" id="{79172BD3-82CF-8AA3-0B06-79351D35633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28560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3">
          <a:extLst>
            <a:ext uri="{FF2B5EF4-FFF2-40B4-BE49-F238E27FC236}">
              <a16:creationId xmlns:a16="http://schemas.microsoft.com/office/drawing/2014/main" id="{98738795-38E9-ED64-F386-F9062158B7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g16144efce90_0_668:notes">
            <a:extLst>
              <a:ext uri="{FF2B5EF4-FFF2-40B4-BE49-F238E27FC236}">
                <a16:creationId xmlns:a16="http://schemas.microsoft.com/office/drawing/2014/main" id="{D2C828EE-B7A8-2897-DAE0-D28433F5933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5" name="Google Shape;835;g16144efce90_0_668:notes">
            <a:extLst>
              <a:ext uri="{FF2B5EF4-FFF2-40B4-BE49-F238E27FC236}">
                <a16:creationId xmlns:a16="http://schemas.microsoft.com/office/drawing/2014/main" id="{19CDD392-4183-7749-D054-0357215B0D2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999072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1" name="Google Shape;1471;g14109ada362_0_6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2" name="Google Shape;1472;g14109ada362_0_6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>
          <a:extLst>
            <a:ext uri="{FF2B5EF4-FFF2-40B4-BE49-F238E27FC236}">
              <a16:creationId xmlns:a16="http://schemas.microsoft.com/office/drawing/2014/main" id="{D3D5E98A-E61C-39D2-A885-9D096EBF40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16144efce90_0_0:notes">
            <a:extLst>
              <a:ext uri="{FF2B5EF4-FFF2-40B4-BE49-F238E27FC236}">
                <a16:creationId xmlns:a16="http://schemas.microsoft.com/office/drawing/2014/main" id="{AD3D0366-F591-D80A-A264-BF3F8FF1710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16144efce90_0_0:notes">
            <a:extLst>
              <a:ext uri="{FF2B5EF4-FFF2-40B4-BE49-F238E27FC236}">
                <a16:creationId xmlns:a16="http://schemas.microsoft.com/office/drawing/2014/main" id="{52371B87-8D83-96CC-658F-A51AC0FD6D5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236754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>
          <a:extLst>
            <a:ext uri="{FF2B5EF4-FFF2-40B4-BE49-F238E27FC236}">
              <a16:creationId xmlns:a16="http://schemas.microsoft.com/office/drawing/2014/main" id="{D250CDF8-E189-91F3-9E91-732141192A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15d6d9a50ac_0_199:notes">
            <a:extLst>
              <a:ext uri="{FF2B5EF4-FFF2-40B4-BE49-F238E27FC236}">
                <a16:creationId xmlns:a16="http://schemas.microsoft.com/office/drawing/2014/main" id="{638BCAEE-FC4D-DF3E-638E-896A5A46B20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15d6d9a50ac_0_199:notes">
            <a:extLst>
              <a:ext uri="{FF2B5EF4-FFF2-40B4-BE49-F238E27FC236}">
                <a16:creationId xmlns:a16="http://schemas.microsoft.com/office/drawing/2014/main" id="{CB5A610F-4EBC-4CD4-54B8-2D7A4341FCB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91663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>
          <a:extLst>
            <a:ext uri="{FF2B5EF4-FFF2-40B4-BE49-F238E27FC236}">
              <a16:creationId xmlns:a16="http://schemas.microsoft.com/office/drawing/2014/main" id="{2AE735A9-3120-9125-F68C-E2DEE5970A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16144efce90_0_0:notes">
            <a:extLst>
              <a:ext uri="{FF2B5EF4-FFF2-40B4-BE49-F238E27FC236}">
                <a16:creationId xmlns:a16="http://schemas.microsoft.com/office/drawing/2014/main" id="{CF0E76C7-440D-863B-852C-627AFE14BEB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16144efce90_0_0:notes">
            <a:extLst>
              <a:ext uri="{FF2B5EF4-FFF2-40B4-BE49-F238E27FC236}">
                <a16:creationId xmlns:a16="http://schemas.microsoft.com/office/drawing/2014/main" id="{92AB5D3E-5732-6C38-27C1-683C5FB338B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36496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>
          <a:extLst>
            <a:ext uri="{FF2B5EF4-FFF2-40B4-BE49-F238E27FC236}">
              <a16:creationId xmlns:a16="http://schemas.microsoft.com/office/drawing/2014/main" id="{24E3C770-0856-17C8-169C-C43AD3E049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15d6d9a50ac_0_199:notes">
            <a:extLst>
              <a:ext uri="{FF2B5EF4-FFF2-40B4-BE49-F238E27FC236}">
                <a16:creationId xmlns:a16="http://schemas.microsoft.com/office/drawing/2014/main" id="{7075CAD3-4885-14CA-F46F-E8A9DE063EE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15d6d9a50ac_0_199:notes">
            <a:extLst>
              <a:ext uri="{FF2B5EF4-FFF2-40B4-BE49-F238E27FC236}">
                <a16:creationId xmlns:a16="http://schemas.microsoft.com/office/drawing/2014/main" id="{861F02D2-3A01-3AE4-0D61-29F2547DF4C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210395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>
          <a:extLst>
            <a:ext uri="{FF2B5EF4-FFF2-40B4-BE49-F238E27FC236}">
              <a16:creationId xmlns:a16="http://schemas.microsoft.com/office/drawing/2014/main" id="{4E0A82A2-81D3-FFE7-7F44-7C39BBE2A9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16144efce90_0_0:notes">
            <a:extLst>
              <a:ext uri="{FF2B5EF4-FFF2-40B4-BE49-F238E27FC236}">
                <a16:creationId xmlns:a16="http://schemas.microsoft.com/office/drawing/2014/main" id="{D1E7140D-BEEB-E8DB-666A-F3B3D4B7093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16144efce90_0_0:notes">
            <a:extLst>
              <a:ext uri="{FF2B5EF4-FFF2-40B4-BE49-F238E27FC236}">
                <a16:creationId xmlns:a16="http://schemas.microsoft.com/office/drawing/2014/main" id="{C48EF6C0-0062-650A-9E80-8C63AD02A80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11784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>
          <a:extLst>
            <a:ext uri="{FF2B5EF4-FFF2-40B4-BE49-F238E27FC236}">
              <a16:creationId xmlns:a16="http://schemas.microsoft.com/office/drawing/2014/main" id="{85BA7C86-D262-FD9B-841E-089A5A416B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16144efce90_0_0:notes">
            <a:extLst>
              <a:ext uri="{FF2B5EF4-FFF2-40B4-BE49-F238E27FC236}">
                <a16:creationId xmlns:a16="http://schemas.microsoft.com/office/drawing/2014/main" id="{3C977BB8-D76F-BDCB-0084-9657E237015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16144efce90_0_0:notes">
            <a:extLst>
              <a:ext uri="{FF2B5EF4-FFF2-40B4-BE49-F238E27FC236}">
                <a16:creationId xmlns:a16="http://schemas.microsoft.com/office/drawing/2014/main" id="{963AE861-C570-3D3E-0F23-07175C9EC1D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94304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807875" y="1108288"/>
            <a:ext cx="5528100" cy="215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600"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808025" y="3202925"/>
            <a:ext cx="5528100" cy="50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osis"/>
                <a:ea typeface="Dosis"/>
                <a:cs typeface="Dosis"/>
                <a:sym typeface="Dosi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93005" y="88188"/>
            <a:ext cx="8957990" cy="4967125"/>
            <a:chOff x="99980" y="64613"/>
            <a:chExt cx="8957990" cy="4967125"/>
          </a:xfrm>
        </p:grpSpPr>
        <p:cxnSp>
          <p:nvCxnSpPr>
            <p:cNvPr id="12" name="Google Shape;12;p2"/>
            <p:cNvCxnSpPr/>
            <p:nvPr/>
          </p:nvCxnSpPr>
          <p:spPr>
            <a:xfrm rot="10800000">
              <a:off x="99980" y="4183938"/>
              <a:ext cx="4479000" cy="847800"/>
            </a:xfrm>
            <a:prstGeom prst="bentConnector3">
              <a:avLst>
                <a:gd name="adj1" fmla="val 100046"/>
              </a:avLst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oval" w="med" len="med"/>
              <a:tailEnd type="oval" w="med" len="med"/>
            </a:ln>
          </p:spPr>
        </p:cxnSp>
        <p:cxnSp>
          <p:nvCxnSpPr>
            <p:cNvPr id="13" name="Google Shape;13;p2"/>
            <p:cNvCxnSpPr/>
            <p:nvPr/>
          </p:nvCxnSpPr>
          <p:spPr>
            <a:xfrm>
              <a:off x="4578970" y="64613"/>
              <a:ext cx="4479000" cy="847800"/>
            </a:xfrm>
            <a:prstGeom prst="bentConnector3">
              <a:avLst>
                <a:gd name="adj1" fmla="val 100046"/>
              </a:avLst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oval" w="med" len="med"/>
              <a:tailEnd type="oval" w="med" len="med"/>
            </a:ln>
          </p:spPr>
        </p:cxn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4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7" name="Google Shape;217;p27"/>
          <p:cNvGrpSpPr/>
          <p:nvPr/>
        </p:nvGrpSpPr>
        <p:grpSpPr>
          <a:xfrm>
            <a:off x="79701" y="96200"/>
            <a:ext cx="8949125" cy="4958500"/>
            <a:chOff x="79701" y="96200"/>
            <a:chExt cx="8949125" cy="4958500"/>
          </a:xfrm>
        </p:grpSpPr>
        <p:cxnSp>
          <p:nvCxnSpPr>
            <p:cNvPr id="218" name="Google Shape;218;p27"/>
            <p:cNvCxnSpPr/>
            <p:nvPr/>
          </p:nvCxnSpPr>
          <p:spPr>
            <a:xfrm rot="10800000">
              <a:off x="79701" y="3618900"/>
              <a:ext cx="3537600" cy="1435800"/>
            </a:xfrm>
            <a:prstGeom prst="bentConnector3">
              <a:avLst>
                <a:gd name="adj1" fmla="val 99674"/>
              </a:avLst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oval" w="med" len="med"/>
              <a:tailEnd type="oval" w="med" len="med"/>
            </a:ln>
          </p:spPr>
        </p:cxnSp>
        <p:cxnSp>
          <p:nvCxnSpPr>
            <p:cNvPr id="219" name="Google Shape;219;p27"/>
            <p:cNvCxnSpPr/>
            <p:nvPr/>
          </p:nvCxnSpPr>
          <p:spPr>
            <a:xfrm>
              <a:off x="6201926" y="96200"/>
              <a:ext cx="2826900" cy="2531100"/>
            </a:xfrm>
            <a:prstGeom prst="bentConnector3">
              <a:avLst>
                <a:gd name="adj1" fmla="val 100231"/>
              </a:avLst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oval" w="med" len="med"/>
              <a:tailEnd type="oval" w="med" len="med"/>
            </a:ln>
          </p:spPr>
        </p:cxnSp>
      </p:grpSp>
      <p:cxnSp>
        <p:nvCxnSpPr>
          <p:cNvPr id="220" name="Google Shape;220;p27"/>
          <p:cNvCxnSpPr/>
          <p:nvPr/>
        </p:nvCxnSpPr>
        <p:spPr>
          <a:xfrm>
            <a:off x="112825" y="96200"/>
            <a:ext cx="0" cy="27267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dash"/>
            <a:round/>
            <a:headEnd type="oval" w="med" len="med"/>
            <a:tailEnd type="oval" w="med" len="med"/>
          </a:ln>
        </p:spPr>
      </p:cxnSp>
      <p:cxnSp>
        <p:nvCxnSpPr>
          <p:cNvPr id="221" name="Google Shape;221;p27"/>
          <p:cNvCxnSpPr/>
          <p:nvPr/>
        </p:nvCxnSpPr>
        <p:spPr>
          <a:xfrm>
            <a:off x="9035350" y="3467925"/>
            <a:ext cx="0" cy="15867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dash"/>
            <a:round/>
            <a:headEnd type="oval" w="med" len="med"/>
            <a:tailEnd type="oval" w="med" len="med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oogle Shape;15;p3"/>
          <p:cNvGrpSpPr/>
          <p:nvPr/>
        </p:nvGrpSpPr>
        <p:grpSpPr>
          <a:xfrm>
            <a:off x="96375" y="96200"/>
            <a:ext cx="8962150" cy="4958500"/>
            <a:chOff x="96375" y="96200"/>
            <a:chExt cx="8962150" cy="4958500"/>
          </a:xfrm>
        </p:grpSpPr>
        <p:cxnSp>
          <p:nvCxnSpPr>
            <p:cNvPr id="16" name="Google Shape;16;p3"/>
            <p:cNvCxnSpPr/>
            <p:nvPr/>
          </p:nvCxnSpPr>
          <p:spPr>
            <a:xfrm>
              <a:off x="5520925" y="96200"/>
              <a:ext cx="3537600" cy="1435800"/>
            </a:xfrm>
            <a:prstGeom prst="bentConnector3">
              <a:avLst>
                <a:gd name="adj1" fmla="val 100051"/>
              </a:avLst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oval" w="med" len="med"/>
              <a:tailEnd type="oval" w="med" len="med"/>
            </a:ln>
          </p:spPr>
        </p:cxnSp>
        <p:cxnSp>
          <p:nvCxnSpPr>
            <p:cNvPr id="17" name="Google Shape;17;p3"/>
            <p:cNvCxnSpPr/>
            <p:nvPr/>
          </p:nvCxnSpPr>
          <p:spPr>
            <a:xfrm rot="10800000">
              <a:off x="96375" y="2523600"/>
              <a:ext cx="2826900" cy="2531100"/>
            </a:xfrm>
            <a:prstGeom prst="bentConnector3">
              <a:avLst>
                <a:gd name="adj1" fmla="val 100006"/>
              </a:avLst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oval" w="med" len="med"/>
              <a:tailEnd type="oval" w="med" len="med"/>
            </a:ln>
          </p:spPr>
        </p:cxnSp>
      </p:grpSp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5346325" y="2332200"/>
            <a:ext cx="24297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1"/>
          </p:nvPr>
        </p:nvSpPr>
        <p:spPr>
          <a:xfrm>
            <a:off x="5346325" y="3021600"/>
            <a:ext cx="2429700" cy="73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osis"/>
                <a:ea typeface="Dosis"/>
                <a:cs typeface="Dosis"/>
                <a:sym typeface="Dosi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title" idx="2" hasCustomPrompt="1"/>
          </p:nvPr>
        </p:nvSpPr>
        <p:spPr>
          <a:xfrm>
            <a:off x="5440000" y="1384200"/>
            <a:ext cx="1013400" cy="948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>
            <a:spLocks noGrp="1"/>
          </p:cNvSpPr>
          <p:nvPr>
            <p:ph type="pic" idx="3"/>
          </p:nvPr>
        </p:nvSpPr>
        <p:spPr>
          <a:xfrm>
            <a:off x="1005825" y="613262"/>
            <a:ext cx="3628200" cy="39159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sp>
      <p:sp>
        <p:nvSpPr>
          <p:cNvPr id="22" name="Google Shape;22;p3"/>
          <p:cNvSpPr/>
          <p:nvPr/>
        </p:nvSpPr>
        <p:spPr>
          <a:xfrm>
            <a:off x="585348" y="2994864"/>
            <a:ext cx="257654" cy="257724"/>
          </a:xfrm>
          <a:custGeom>
            <a:avLst/>
            <a:gdLst/>
            <a:ahLst/>
            <a:cxnLst/>
            <a:rect l="l" t="t" r="r" b="b"/>
            <a:pathLst>
              <a:path w="3025" h="3026" extrusionOk="0">
                <a:moveTo>
                  <a:pt x="1164" y="1"/>
                </a:moveTo>
                <a:lnTo>
                  <a:pt x="1164" y="1185"/>
                </a:lnTo>
                <a:lnTo>
                  <a:pt x="0" y="1185"/>
                </a:lnTo>
                <a:lnTo>
                  <a:pt x="0" y="1862"/>
                </a:lnTo>
                <a:lnTo>
                  <a:pt x="1164" y="1862"/>
                </a:lnTo>
                <a:lnTo>
                  <a:pt x="1164" y="3025"/>
                </a:lnTo>
                <a:lnTo>
                  <a:pt x="1840" y="3025"/>
                </a:lnTo>
                <a:lnTo>
                  <a:pt x="1840" y="1862"/>
                </a:lnTo>
                <a:lnTo>
                  <a:pt x="3025" y="1862"/>
                </a:lnTo>
                <a:lnTo>
                  <a:pt x="3025" y="1185"/>
                </a:lnTo>
                <a:lnTo>
                  <a:pt x="1840" y="1185"/>
                </a:lnTo>
                <a:lnTo>
                  <a:pt x="184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oogle Shape;58;p9"/>
          <p:cNvGrpSpPr/>
          <p:nvPr/>
        </p:nvGrpSpPr>
        <p:grpSpPr>
          <a:xfrm>
            <a:off x="92749" y="96200"/>
            <a:ext cx="8965520" cy="4959113"/>
            <a:chOff x="92749" y="96200"/>
            <a:chExt cx="8965520" cy="4959113"/>
          </a:xfrm>
        </p:grpSpPr>
        <p:cxnSp>
          <p:nvCxnSpPr>
            <p:cNvPr id="59" name="Google Shape;59;p9"/>
            <p:cNvCxnSpPr/>
            <p:nvPr/>
          </p:nvCxnSpPr>
          <p:spPr>
            <a:xfrm flipH="1">
              <a:off x="92749" y="96200"/>
              <a:ext cx="3537600" cy="1435800"/>
            </a:xfrm>
            <a:prstGeom prst="bentConnector3">
              <a:avLst>
                <a:gd name="adj1" fmla="val 100051"/>
              </a:avLst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oval" w="med" len="med"/>
              <a:tailEnd type="oval" w="med" len="med"/>
            </a:ln>
          </p:spPr>
        </p:cxnSp>
        <p:cxnSp>
          <p:nvCxnSpPr>
            <p:cNvPr id="60" name="Google Shape;60;p9"/>
            <p:cNvCxnSpPr/>
            <p:nvPr/>
          </p:nvCxnSpPr>
          <p:spPr>
            <a:xfrm rot="10800000" flipH="1">
              <a:off x="4579269" y="4207513"/>
              <a:ext cx="4479000" cy="847800"/>
            </a:xfrm>
            <a:prstGeom prst="bentConnector3">
              <a:avLst>
                <a:gd name="adj1" fmla="val 100046"/>
              </a:avLst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oval" w="med" len="med"/>
              <a:tailEnd type="oval" w="med" len="med"/>
            </a:ln>
          </p:spPr>
        </p:cxnSp>
      </p:grpSp>
      <p:sp>
        <p:nvSpPr>
          <p:cNvPr id="61" name="Google Shape;61;p9"/>
          <p:cNvSpPr txBox="1">
            <a:spLocks noGrp="1"/>
          </p:cNvSpPr>
          <p:nvPr>
            <p:ph type="title"/>
          </p:nvPr>
        </p:nvSpPr>
        <p:spPr>
          <a:xfrm>
            <a:off x="1024373" y="1167350"/>
            <a:ext cx="4601400" cy="88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2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subTitle" idx="1"/>
          </p:nvPr>
        </p:nvSpPr>
        <p:spPr>
          <a:xfrm>
            <a:off x="1024373" y="1985050"/>
            <a:ext cx="4601400" cy="199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3" name="Google Shape;63;p9"/>
          <p:cNvSpPr/>
          <p:nvPr/>
        </p:nvSpPr>
        <p:spPr>
          <a:xfrm>
            <a:off x="600346" y="663700"/>
            <a:ext cx="645729" cy="82283"/>
          </a:xfrm>
          <a:custGeom>
            <a:avLst/>
            <a:gdLst/>
            <a:ahLst/>
            <a:cxnLst/>
            <a:rect l="l" t="t" r="r" b="b"/>
            <a:pathLst>
              <a:path w="9684" h="1234" extrusionOk="0">
                <a:moveTo>
                  <a:pt x="5350" y="1"/>
                </a:moveTo>
                <a:cubicBezTo>
                  <a:pt x="5254" y="1"/>
                  <a:pt x="5166" y="13"/>
                  <a:pt x="5097" y="47"/>
                </a:cubicBezTo>
                <a:cubicBezTo>
                  <a:pt x="4992" y="89"/>
                  <a:pt x="4971" y="195"/>
                  <a:pt x="4844" y="258"/>
                </a:cubicBezTo>
                <a:cubicBezTo>
                  <a:pt x="4653" y="343"/>
                  <a:pt x="4442" y="301"/>
                  <a:pt x="4251" y="343"/>
                </a:cubicBezTo>
                <a:cubicBezTo>
                  <a:pt x="4222" y="345"/>
                  <a:pt x="4192" y="346"/>
                  <a:pt x="4162" y="346"/>
                </a:cubicBezTo>
                <a:cubicBezTo>
                  <a:pt x="3857" y="346"/>
                  <a:pt x="3568" y="253"/>
                  <a:pt x="3279" y="195"/>
                </a:cubicBezTo>
                <a:cubicBezTo>
                  <a:pt x="3127" y="181"/>
                  <a:pt x="2354" y="77"/>
                  <a:pt x="1811" y="77"/>
                </a:cubicBezTo>
                <a:cubicBezTo>
                  <a:pt x="1522" y="77"/>
                  <a:pt x="1299" y="107"/>
                  <a:pt x="1269" y="195"/>
                </a:cubicBezTo>
                <a:cubicBezTo>
                  <a:pt x="1206" y="385"/>
                  <a:pt x="1883" y="385"/>
                  <a:pt x="1819" y="576"/>
                </a:cubicBezTo>
                <a:cubicBezTo>
                  <a:pt x="1798" y="702"/>
                  <a:pt x="1058" y="702"/>
                  <a:pt x="931" y="724"/>
                </a:cubicBezTo>
                <a:cubicBezTo>
                  <a:pt x="741" y="766"/>
                  <a:pt x="0" y="724"/>
                  <a:pt x="0" y="999"/>
                </a:cubicBezTo>
                <a:cubicBezTo>
                  <a:pt x="529" y="1147"/>
                  <a:pt x="1037" y="1189"/>
                  <a:pt x="1587" y="1189"/>
                </a:cubicBezTo>
                <a:lnTo>
                  <a:pt x="1671" y="1189"/>
                </a:lnTo>
                <a:cubicBezTo>
                  <a:pt x="1930" y="1124"/>
                  <a:pt x="2188" y="1097"/>
                  <a:pt x="2447" y="1097"/>
                </a:cubicBezTo>
                <a:cubicBezTo>
                  <a:pt x="2527" y="1097"/>
                  <a:pt x="2607" y="1099"/>
                  <a:pt x="2686" y="1104"/>
                </a:cubicBezTo>
                <a:cubicBezTo>
                  <a:pt x="3216" y="1120"/>
                  <a:pt x="3745" y="1170"/>
                  <a:pt x="4282" y="1170"/>
                </a:cubicBezTo>
                <a:cubicBezTo>
                  <a:pt x="4475" y="1170"/>
                  <a:pt x="4669" y="1163"/>
                  <a:pt x="4865" y="1147"/>
                </a:cubicBezTo>
                <a:cubicBezTo>
                  <a:pt x="4950" y="1141"/>
                  <a:pt x="5033" y="1138"/>
                  <a:pt x="5116" y="1138"/>
                </a:cubicBezTo>
                <a:cubicBezTo>
                  <a:pt x="5342" y="1138"/>
                  <a:pt x="5563" y="1158"/>
                  <a:pt x="5795" y="1189"/>
                </a:cubicBezTo>
                <a:cubicBezTo>
                  <a:pt x="6003" y="1221"/>
                  <a:pt x="6204" y="1234"/>
                  <a:pt x="6402" y="1234"/>
                </a:cubicBezTo>
                <a:cubicBezTo>
                  <a:pt x="6852" y="1234"/>
                  <a:pt x="7286" y="1169"/>
                  <a:pt x="7741" y="1125"/>
                </a:cubicBezTo>
                <a:cubicBezTo>
                  <a:pt x="8143" y="1104"/>
                  <a:pt x="8608" y="1147"/>
                  <a:pt x="8989" y="977"/>
                </a:cubicBezTo>
                <a:cubicBezTo>
                  <a:pt x="9683" y="620"/>
                  <a:pt x="8796" y="468"/>
                  <a:pt x="8421" y="468"/>
                </a:cubicBezTo>
                <a:cubicBezTo>
                  <a:pt x="8397" y="468"/>
                  <a:pt x="8374" y="469"/>
                  <a:pt x="8354" y="470"/>
                </a:cubicBezTo>
                <a:cubicBezTo>
                  <a:pt x="8206" y="480"/>
                  <a:pt x="8065" y="487"/>
                  <a:pt x="7928" y="487"/>
                </a:cubicBezTo>
                <a:cubicBezTo>
                  <a:pt x="7518" y="487"/>
                  <a:pt x="7149" y="428"/>
                  <a:pt x="6768" y="237"/>
                </a:cubicBezTo>
                <a:cubicBezTo>
                  <a:pt x="6493" y="89"/>
                  <a:pt x="6240" y="89"/>
                  <a:pt x="5943" y="68"/>
                </a:cubicBezTo>
                <a:cubicBezTo>
                  <a:pt x="5786" y="54"/>
                  <a:pt x="5551" y="1"/>
                  <a:pt x="535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9"/>
          <p:cNvSpPr/>
          <p:nvPr/>
        </p:nvSpPr>
        <p:spPr>
          <a:xfrm flipH="1">
            <a:off x="6567096" y="421300"/>
            <a:ext cx="645729" cy="82283"/>
          </a:xfrm>
          <a:custGeom>
            <a:avLst/>
            <a:gdLst/>
            <a:ahLst/>
            <a:cxnLst/>
            <a:rect l="l" t="t" r="r" b="b"/>
            <a:pathLst>
              <a:path w="9684" h="1234" extrusionOk="0">
                <a:moveTo>
                  <a:pt x="5350" y="1"/>
                </a:moveTo>
                <a:cubicBezTo>
                  <a:pt x="5254" y="1"/>
                  <a:pt x="5166" y="13"/>
                  <a:pt x="5097" y="47"/>
                </a:cubicBezTo>
                <a:cubicBezTo>
                  <a:pt x="4992" y="89"/>
                  <a:pt x="4971" y="195"/>
                  <a:pt x="4844" y="258"/>
                </a:cubicBezTo>
                <a:cubicBezTo>
                  <a:pt x="4653" y="343"/>
                  <a:pt x="4442" y="301"/>
                  <a:pt x="4251" y="343"/>
                </a:cubicBezTo>
                <a:cubicBezTo>
                  <a:pt x="4222" y="345"/>
                  <a:pt x="4192" y="346"/>
                  <a:pt x="4162" y="346"/>
                </a:cubicBezTo>
                <a:cubicBezTo>
                  <a:pt x="3857" y="346"/>
                  <a:pt x="3568" y="253"/>
                  <a:pt x="3279" y="195"/>
                </a:cubicBezTo>
                <a:cubicBezTo>
                  <a:pt x="3127" y="181"/>
                  <a:pt x="2354" y="77"/>
                  <a:pt x="1811" y="77"/>
                </a:cubicBezTo>
                <a:cubicBezTo>
                  <a:pt x="1522" y="77"/>
                  <a:pt x="1299" y="107"/>
                  <a:pt x="1269" y="195"/>
                </a:cubicBezTo>
                <a:cubicBezTo>
                  <a:pt x="1206" y="385"/>
                  <a:pt x="1883" y="385"/>
                  <a:pt x="1819" y="576"/>
                </a:cubicBezTo>
                <a:cubicBezTo>
                  <a:pt x="1798" y="702"/>
                  <a:pt x="1058" y="702"/>
                  <a:pt x="931" y="724"/>
                </a:cubicBezTo>
                <a:cubicBezTo>
                  <a:pt x="741" y="766"/>
                  <a:pt x="0" y="724"/>
                  <a:pt x="0" y="999"/>
                </a:cubicBezTo>
                <a:cubicBezTo>
                  <a:pt x="529" y="1147"/>
                  <a:pt x="1037" y="1189"/>
                  <a:pt x="1587" y="1189"/>
                </a:cubicBezTo>
                <a:lnTo>
                  <a:pt x="1671" y="1189"/>
                </a:lnTo>
                <a:cubicBezTo>
                  <a:pt x="1930" y="1124"/>
                  <a:pt x="2188" y="1097"/>
                  <a:pt x="2447" y="1097"/>
                </a:cubicBezTo>
                <a:cubicBezTo>
                  <a:pt x="2527" y="1097"/>
                  <a:pt x="2607" y="1099"/>
                  <a:pt x="2686" y="1104"/>
                </a:cubicBezTo>
                <a:cubicBezTo>
                  <a:pt x="3216" y="1120"/>
                  <a:pt x="3745" y="1170"/>
                  <a:pt x="4282" y="1170"/>
                </a:cubicBezTo>
                <a:cubicBezTo>
                  <a:pt x="4475" y="1170"/>
                  <a:pt x="4669" y="1163"/>
                  <a:pt x="4865" y="1147"/>
                </a:cubicBezTo>
                <a:cubicBezTo>
                  <a:pt x="4950" y="1141"/>
                  <a:pt x="5033" y="1138"/>
                  <a:pt x="5116" y="1138"/>
                </a:cubicBezTo>
                <a:cubicBezTo>
                  <a:pt x="5342" y="1138"/>
                  <a:pt x="5563" y="1158"/>
                  <a:pt x="5795" y="1189"/>
                </a:cubicBezTo>
                <a:cubicBezTo>
                  <a:pt x="6003" y="1221"/>
                  <a:pt x="6204" y="1234"/>
                  <a:pt x="6402" y="1234"/>
                </a:cubicBezTo>
                <a:cubicBezTo>
                  <a:pt x="6852" y="1234"/>
                  <a:pt x="7286" y="1169"/>
                  <a:pt x="7741" y="1125"/>
                </a:cubicBezTo>
                <a:cubicBezTo>
                  <a:pt x="8143" y="1104"/>
                  <a:pt x="8608" y="1147"/>
                  <a:pt x="8989" y="977"/>
                </a:cubicBezTo>
                <a:cubicBezTo>
                  <a:pt x="9683" y="620"/>
                  <a:pt x="8796" y="468"/>
                  <a:pt x="8421" y="468"/>
                </a:cubicBezTo>
                <a:cubicBezTo>
                  <a:pt x="8397" y="468"/>
                  <a:pt x="8374" y="469"/>
                  <a:pt x="8354" y="470"/>
                </a:cubicBezTo>
                <a:cubicBezTo>
                  <a:pt x="8206" y="480"/>
                  <a:pt x="8065" y="487"/>
                  <a:pt x="7928" y="487"/>
                </a:cubicBezTo>
                <a:cubicBezTo>
                  <a:pt x="7518" y="487"/>
                  <a:pt x="7149" y="428"/>
                  <a:pt x="6768" y="237"/>
                </a:cubicBezTo>
                <a:cubicBezTo>
                  <a:pt x="6493" y="89"/>
                  <a:pt x="6240" y="89"/>
                  <a:pt x="5943" y="68"/>
                </a:cubicBezTo>
                <a:cubicBezTo>
                  <a:pt x="5786" y="54"/>
                  <a:pt x="5551" y="1"/>
                  <a:pt x="535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9"/>
          <p:cNvSpPr/>
          <p:nvPr/>
        </p:nvSpPr>
        <p:spPr>
          <a:xfrm>
            <a:off x="1102250" y="4402701"/>
            <a:ext cx="257654" cy="257724"/>
          </a:xfrm>
          <a:custGeom>
            <a:avLst/>
            <a:gdLst/>
            <a:ahLst/>
            <a:cxnLst/>
            <a:rect l="l" t="t" r="r" b="b"/>
            <a:pathLst>
              <a:path w="3025" h="3026" extrusionOk="0">
                <a:moveTo>
                  <a:pt x="1164" y="1"/>
                </a:moveTo>
                <a:lnTo>
                  <a:pt x="1164" y="1185"/>
                </a:lnTo>
                <a:lnTo>
                  <a:pt x="0" y="1185"/>
                </a:lnTo>
                <a:lnTo>
                  <a:pt x="0" y="1862"/>
                </a:lnTo>
                <a:lnTo>
                  <a:pt x="1164" y="1862"/>
                </a:lnTo>
                <a:lnTo>
                  <a:pt x="1164" y="3025"/>
                </a:lnTo>
                <a:lnTo>
                  <a:pt x="1840" y="3025"/>
                </a:lnTo>
                <a:lnTo>
                  <a:pt x="1840" y="1862"/>
                </a:lnTo>
                <a:lnTo>
                  <a:pt x="3025" y="1862"/>
                </a:lnTo>
                <a:lnTo>
                  <a:pt x="3025" y="1185"/>
                </a:lnTo>
                <a:lnTo>
                  <a:pt x="1840" y="1185"/>
                </a:lnTo>
                <a:lnTo>
                  <a:pt x="184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title"/>
          </p:nvPr>
        </p:nvSpPr>
        <p:spPr>
          <a:xfrm>
            <a:off x="2291250" y="445025"/>
            <a:ext cx="456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3"/>
          <p:cNvSpPr txBox="1">
            <a:spLocks noGrp="1"/>
          </p:cNvSpPr>
          <p:nvPr>
            <p:ph type="subTitle" idx="1"/>
          </p:nvPr>
        </p:nvSpPr>
        <p:spPr>
          <a:xfrm>
            <a:off x="1721815" y="1640788"/>
            <a:ext cx="18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subTitle" idx="2"/>
          </p:nvPr>
        </p:nvSpPr>
        <p:spPr>
          <a:xfrm>
            <a:off x="1721815" y="1220488"/>
            <a:ext cx="18999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2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title" idx="3" hasCustomPrompt="1"/>
          </p:nvPr>
        </p:nvSpPr>
        <p:spPr>
          <a:xfrm>
            <a:off x="794025" y="1360300"/>
            <a:ext cx="770400" cy="703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84" name="Google Shape;84;p13"/>
          <p:cNvSpPr txBox="1">
            <a:spLocks noGrp="1"/>
          </p:cNvSpPr>
          <p:nvPr>
            <p:ph type="subTitle" idx="4"/>
          </p:nvPr>
        </p:nvSpPr>
        <p:spPr>
          <a:xfrm>
            <a:off x="1721815" y="2844013"/>
            <a:ext cx="18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subTitle" idx="5"/>
          </p:nvPr>
        </p:nvSpPr>
        <p:spPr>
          <a:xfrm>
            <a:off x="1721815" y="2423713"/>
            <a:ext cx="18999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2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title" idx="6" hasCustomPrompt="1"/>
          </p:nvPr>
        </p:nvSpPr>
        <p:spPr>
          <a:xfrm>
            <a:off x="794025" y="2568600"/>
            <a:ext cx="770400" cy="703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87" name="Google Shape;87;p13"/>
          <p:cNvSpPr txBox="1">
            <a:spLocks noGrp="1"/>
          </p:cNvSpPr>
          <p:nvPr>
            <p:ph type="subTitle" idx="7"/>
          </p:nvPr>
        </p:nvSpPr>
        <p:spPr>
          <a:xfrm>
            <a:off x="1721815" y="4041011"/>
            <a:ext cx="18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subTitle" idx="8"/>
          </p:nvPr>
        </p:nvSpPr>
        <p:spPr>
          <a:xfrm>
            <a:off x="1721815" y="3620636"/>
            <a:ext cx="18999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2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title" idx="9" hasCustomPrompt="1"/>
          </p:nvPr>
        </p:nvSpPr>
        <p:spPr>
          <a:xfrm>
            <a:off x="794025" y="3773015"/>
            <a:ext cx="770400" cy="703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90" name="Google Shape;90;p13"/>
          <p:cNvSpPr txBox="1">
            <a:spLocks noGrp="1"/>
          </p:cNvSpPr>
          <p:nvPr>
            <p:ph type="subTitle" idx="13"/>
          </p:nvPr>
        </p:nvSpPr>
        <p:spPr>
          <a:xfrm>
            <a:off x="4905064" y="1640738"/>
            <a:ext cx="18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3"/>
          <p:cNvSpPr txBox="1">
            <a:spLocks noGrp="1"/>
          </p:cNvSpPr>
          <p:nvPr>
            <p:ph type="subTitle" idx="14"/>
          </p:nvPr>
        </p:nvSpPr>
        <p:spPr>
          <a:xfrm>
            <a:off x="4905064" y="1220438"/>
            <a:ext cx="18999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2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3"/>
          <p:cNvSpPr txBox="1">
            <a:spLocks noGrp="1"/>
          </p:cNvSpPr>
          <p:nvPr>
            <p:ph type="title" idx="15" hasCustomPrompt="1"/>
          </p:nvPr>
        </p:nvSpPr>
        <p:spPr>
          <a:xfrm>
            <a:off x="3977650" y="1360300"/>
            <a:ext cx="742800" cy="703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93" name="Google Shape;93;p13"/>
          <p:cNvSpPr txBox="1">
            <a:spLocks noGrp="1"/>
          </p:cNvSpPr>
          <p:nvPr>
            <p:ph type="subTitle" idx="16"/>
          </p:nvPr>
        </p:nvSpPr>
        <p:spPr>
          <a:xfrm>
            <a:off x="4905064" y="2843975"/>
            <a:ext cx="18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3"/>
          <p:cNvSpPr txBox="1">
            <a:spLocks noGrp="1"/>
          </p:cNvSpPr>
          <p:nvPr>
            <p:ph type="subTitle" idx="17"/>
          </p:nvPr>
        </p:nvSpPr>
        <p:spPr>
          <a:xfrm>
            <a:off x="4905064" y="2423675"/>
            <a:ext cx="18999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2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3"/>
          <p:cNvSpPr txBox="1">
            <a:spLocks noGrp="1"/>
          </p:cNvSpPr>
          <p:nvPr>
            <p:ph type="title" idx="18" hasCustomPrompt="1"/>
          </p:nvPr>
        </p:nvSpPr>
        <p:spPr>
          <a:xfrm>
            <a:off x="4005225" y="2568600"/>
            <a:ext cx="742800" cy="703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96" name="Google Shape;96;p13"/>
          <p:cNvSpPr txBox="1">
            <a:spLocks noGrp="1"/>
          </p:cNvSpPr>
          <p:nvPr>
            <p:ph type="subTitle" idx="19"/>
          </p:nvPr>
        </p:nvSpPr>
        <p:spPr>
          <a:xfrm>
            <a:off x="4905064" y="4041086"/>
            <a:ext cx="18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3"/>
          <p:cNvSpPr txBox="1">
            <a:spLocks noGrp="1"/>
          </p:cNvSpPr>
          <p:nvPr>
            <p:ph type="subTitle" idx="20"/>
          </p:nvPr>
        </p:nvSpPr>
        <p:spPr>
          <a:xfrm>
            <a:off x="4905064" y="3620711"/>
            <a:ext cx="18999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2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3"/>
          <p:cNvSpPr txBox="1">
            <a:spLocks noGrp="1"/>
          </p:cNvSpPr>
          <p:nvPr>
            <p:ph type="title" idx="21" hasCustomPrompt="1"/>
          </p:nvPr>
        </p:nvSpPr>
        <p:spPr>
          <a:xfrm>
            <a:off x="4005225" y="3772999"/>
            <a:ext cx="742800" cy="703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7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9"/>
          <p:cNvSpPr txBox="1">
            <a:spLocks noGrp="1"/>
          </p:cNvSpPr>
          <p:nvPr>
            <p:ph type="title"/>
          </p:nvPr>
        </p:nvSpPr>
        <p:spPr>
          <a:xfrm>
            <a:off x="714175" y="445025"/>
            <a:ext cx="771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19"/>
          <p:cNvSpPr txBox="1">
            <a:spLocks noGrp="1"/>
          </p:cNvSpPr>
          <p:nvPr>
            <p:ph type="subTitle" idx="1"/>
          </p:nvPr>
        </p:nvSpPr>
        <p:spPr>
          <a:xfrm>
            <a:off x="783324" y="1492800"/>
            <a:ext cx="4265700" cy="293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64" name="Google Shape;164;p19"/>
          <p:cNvSpPr>
            <a:spLocks noGrp="1"/>
          </p:cNvSpPr>
          <p:nvPr>
            <p:ph type="pic" idx="2"/>
          </p:nvPr>
        </p:nvSpPr>
        <p:spPr>
          <a:xfrm>
            <a:off x="5212649" y="1460100"/>
            <a:ext cx="3147900" cy="30039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sp>
      <p:sp>
        <p:nvSpPr>
          <p:cNvPr id="165" name="Google Shape;165;p19"/>
          <p:cNvSpPr/>
          <p:nvPr/>
        </p:nvSpPr>
        <p:spPr>
          <a:xfrm>
            <a:off x="6473723" y="4645089"/>
            <a:ext cx="257654" cy="257724"/>
          </a:xfrm>
          <a:custGeom>
            <a:avLst/>
            <a:gdLst/>
            <a:ahLst/>
            <a:cxnLst/>
            <a:rect l="l" t="t" r="r" b="b"/>
            <a:pathLst>
              <a:path w="3025" h="3026" extrusionOk="0">
                <a:moveTo>
                  <a:pt x="1164" y="1"/>
                </a:moveTo>
                <a:lnTo>
                  <a:pt x="1164" y="1185"/>
                </a:lnTo>
                <a:lnTo>
                  <a:pt x="0" y="1185"/>
                </a:lnTo>
                <a:lnTo>
                  <a:pt x="0" y="1862"/>
                </a:lnTo>
                <a:lnTo>
                  <a:pt x="1164" y="1862"/>
                </a:lnTo>
                <a:lnTo>
                  <a:pt x="1164" y="3025"/>
                </a:lnTo>
                <a:lnTo>
                  <a:pt x="1840" y="3025"/>
                </a:lnTo>
                <a:lnTo>
                  <a:pt x="1840" y="1862"/>
                </a:lnTo>
                <a:lnTo>
                  <a:pt x="3025" y="1862"/>
                </a:lnTo>
                <a:lnTo>
                  <a:pt x="3025" y="1185"/>
                </a:lnTo>
                <a:lnTo>
                  <a:pt x="1840" y="1185"/>
                </a:lnTo>
                <a:lnTo>
                  <a:pt x="184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19"/>
          <p:cNvSpPr/>
          <p:nvPr/>
        </p:nvSpPr>
        <p:spPr>
          <a:xfrm>
            <a:off x="8524298" y="3097214"/>
            <a:ext cx="257654" cy="257724"/>
          </a:xfrm>
          <a:custGeom>
            <a:avLst/>
            <a:gdLst/>
            <a:ahLst/>
            <a:cxnLst/>
            <a:rect l="l" t="t" r="r" b="b"/>
            <a:pathLst>
              <a:path w="3025" h="3026" extrusionOk="0">
                <a:moveTo>
                  <a:pt x="1164" y="1"/>
                </a:moveTo>
                <a:lnTo>
                  <a:pt x="1164" y="1185"/>
                </a:lnTo>
                <a:lnTo>
                  <a:pt x="0" y="1185"/>
                </a:lnTo>
                <a:lnTo>
                  <a:pt x="0" y="1862"/>
                </a:lnTo>
                <a:lnTo>
                  <a:pt x="1164" y="1862"/>
                </a:lnTo>
                <a:lnTo>
                  <a:pt x="1164" y="3025"/>
                </a:lnTo>
                <a:lnTo>
                  <a:pt x="1840" y="3025"/>
                </a:lnTo>
                <a:lnTo>
                  <a:pt x="1840" y="1862"/>
                </a:lnTo>
                <a:lnTo>
                  <a:pt x="3025" y="1862"/>
                </a:lnTo>
                <a:lnTo>
                  <a:pt x="3025" y="1185"/>
                </a:lnTo>
                <a:lnTo>
                  <a:pt x="1840" y="1185"/>
                </a:lnTo>
                <a:lnTo>
                  <a:pt x="184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7" name="Google Shape;167;p19"/>
          <p:cNvGrpSpPr/>
          <p:nvPr/>
        </p:nvGrpSpPr>
        <p:grpSpPr>
          <a:xfrm flipH="1">
            <a:off x="6731375" y="318888"/>
            <a:ext cx="2082925" cy="625775"/>
            <a:chOff x="589700" y="738375"/>
            <a:chExt cx="2082925" cy="625775"/>
          </a:xfrm>
        </p:grpSpPr>
        <p:sp>
          <p:nvSpPr>
            <p:cNvPr id="168" name="Google Shape;168;p19"/>
            <p:cNvSpPr/>
            <p:nvPr/>
          </p:nvSpPr>
          <p:spPr>
            <a:xfrm>
              <a:off x="589700" y="1242392"/>
              <a:ext cx="819431" cy="121758"/>
            </a:xfrm>
            <a:custGeom>
              <a:avLst/>
              <a:gdLst/>
              <a:ahLst/>
              <a:cxnLst/>
              <a:rect l="l" t="t" r="r" b="b"/>
              <a:pathLst>
                <a:path w="12289" h="1826" extrusionOk="0">
                  <a:moveTo>
                    <a:pt x="4662" y="0"/>
                  </a:moveTo>
                  <a:cubicBezTo>
                    <a:pt x="4447" y="0"/>
                    <a:pt x="4236" y="9"/>
                    <a:pt x="4040" y="22"/>
                  </a:cubicBezTo>
                  <a:cubicBezTo>
                    <a:pt x="3871" y="64"/>
                    <a:pt x="3300" y="106"/>
                    <a:pt x="3194" y="254"/>
                  </a:cubicBezTo>
                  <a:cubicBezTo>
                    <a:pt x="3025" y="487"/>
                    <a:pt x="3363" y="741"/>
                    <a:pt x="3469" y="910"/>
                  </a:cubicBezTo>
                  <a:cubicBezTo>
                    <a:pt x="3247" y="1008"/>
                    <a:pt x="3011" y="1042"/>
                    <a:pt x="2767" y="1042"/>
                  </a:cubicBezTo>
                  <a:cubicBezTo>
                    <a:pt x="2226" y="1042"/>
                    <a:pt x="1644" y="875"/>
                    <a:pt x="1088" y="875"/>
                  </a:cubicBezTo>
                  <a:cubicBezTo>
                    <a:pt x="868" y="875"/>
                    <a:pt x="653" y="901"/>
                    <a:pt x="445" y="973"/>
                  </a:cubicBezTo>
                  <a:cubicBezTo>
                    <a:pt x="0" y="1143"/>
                    <a:pt x="381" y="1270"/>
                    <a:pt x="677" y="1375"/>
                  </a:cubicBezTo>
                  <a:cubicBezTo>
                    <a:pt x="994" y="1481"/>
                    <a:pt x="1312" y="1566"/>
                    <a:pt x="1650" y="1587"/>
                  </a:cubicBezTo>
                  <a:cubicBezTo>
                    <a:pt x="2370" y="1663"/>
                    <a:pt x="3080" y="1718"/>
                    <a:pt x="3794" y="1718"/>
                  </a:cubicBezTo>
                  <a:cubicBezTo>
                    <a:pt x="4065" y="1718"/>
                    <a:pt x="4337" y="1710"/>
                    <a:pt x="4611" y="1693"/>
                  </a:cubicBezTo>
                  <a:cubicBezTo>
                    <a:pt x="5330" y="1671"/>
                    <a:pt x="6054" y="1666"/>
                    <a:pt x="6779" y="1666"/>
                  </a:cubicBezTo>
                  <a:cubicBezTo>
                    <a:pt x="7503" y="1666"/>
                    <a:pt x="8228" y="1671"/>
                    <a:pt x="8947" y="1671"/>
                  </a:cubicBezTo>
                  <a:cubicBezTo>
                    <a:pt x="9291" y="1671"/>
                    <a:pt x="10661" y="1826"/>
                    <a:pt x="11408" y="1826"/>
                  </a:cubicBezTo>
                  <a:cubicBezTo>
                    <a:pt x="11578" y="1826"/>
                    <a:pt x="11716" y="1818"/>
                    <a:pt x="11802" y="1798"/>
                  </a:cubicBezTo>
                  <a:cubicBezTo>
                    <a:pt x="11992" y="1777"/>
                    <a:pt x="12288" y="1650"/>
                    <a:pt x="12098" y="1396"/>
                  </a:cubicBezTo>
                  <a:cubicBezTo>
                    <a:pt x="12022" y="1282"/>
                    <a:pt x="11816" y="1259"/>
                    <a:pt x="11627" y="1259"/>
                  </a:cubicBezTo>
                  <a:cubicBezTo>
                    <a:pt x="11501" y="1259"/>
                    <a:pt x="11383" y="1270"/>
                    <a:pt x="11315" y="1270"/>
                  </a:cubicBezTo>
                  <a:cubicBezTo>
                    <a:pt x="11224" y="1270"/>
                    <a:pt x="11116" y="1274"/>
                    <a:pt x="11004" y="1274"/>
                  </a:cubicBezTo>
                  <a:cubicBezTo>
                    <a:pt x="10780" y="1274"/>
                    <a:pt x="10540" y="1255"/>
                    <a:pt x="10385" y="1143"/>
                  </a:cubicBezTo>
                  <a:cubicBezTo>
                    <a:pt x="10046" y="889"/>
                    <a:pt x="10427" y="995"/>
                    <a:pt x="10321" y="741"/>
                  </a:cubicBezTo>
                  <a:cubicBezTo>
                    <a:pt x="10220" y="474"/>
                    <a:pt x="9646" y="421"/>
                    <a:pt x="9126" y="421"/>
                  </a:cubicBezTo>
                  <a:cubicBezTo>
                    <a:pt x="8779" y="421"/>
                    <a:pt x="8456" y="445"/>
                    <a:pt x="8312" y="445"/>
                  </a:cubicBezTo>
                  <a:cubicBezTo>
                    <a:pt x="8084" y="445"/>
                    <a:pt x="7857" y="450"/>
                    <a:pt x="7633" y="450"/>
                  </a:cubicBezTo>
                  <a:cubicBezTo>
                    <a:pt x="7108" y="450"/>
                    <a:pt x="6595" y="419"/>
                    <a:pt x="6091" y="212"/>
                  </a:cubicBezTo>
                  <a:cubicBezTo>
                    <a:pt x="5691" y="49"/>
                    <a:pt x="5166" y="0"/>
                    <a:pt x="46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19"/>
            <p:cNvSpPr/>
            <p:nvPr/>
          </p:nvSpPr>
          <p:spPr>
            <a:xfrm>
              <a:off x="2026896" y="738375"/>
              <a:ext cx="645729" cy="82283"/>
            </a:xfrm>
            <a:custGeom>
              <a:avLst/>
              <a:gdLst/>
              <a:ahLst/>
              <a:cxnLst/>
              <a:rect l="l" t="t" r="r" b="b"/>
              <a:pathLst>
                <a:path w="9684" h="1234" extrusionOk="0">
                  <a:moveTo>
                    <a:pt x="5350" y="1"/>
                  </a:moveTo>
                  <a:cubicBezTo>
                    <a:pt x="5254" y="1"/>
                    <a:pt x="5166" y="13"/>
                    <a:pt x="5097" y="47"/>
                  </a:cubicBezTo>
                  <a:cubicBezTo>
                    <a:pt x="4992" y="89"/>
                    <a:pt x="4971" y="195"/>
                    <a:pt x="4844" y="258"/>
                  </a:cubicBezTo>
                  <a:cubicBezTo>
                    <a:pt x="4653" y="343"/>
                    <a:pt x="4442" y="301"/>
                    <a:pt x="4251" y="343"/>
                  </a:cubicBezTo>
                  <a:cubicBezTo>
                    <a:pt x="4222" y="345"/>
                    <a:pt x="4192" y="346"/>
                    <a:pt x="4162" y="346"/>
                  </a:cubicBezTo>
                  <a:cubicBezTo>
                    <a:pt x="3857" y="346"/>
                    <a:pt x="3568" y="253"/>
                    <a:pt x="3279" y="195"/>
                  </a:cubicBezTo>
                  <a:cubicBezTo>
                    <a:pt x="3127" y="181"/>
                    <a:pt x="2354" y="77"/>
                    <a:pt x="1811" y="77"/>
                  </a:cubicBezTo>
                  <a:cubicBezTo>
                    <a:pt x="1522" y="77"/>
                    <a:pt x="1299" y="107"/>
                    <a:pt x="1269" y="195"/>
                  </a:cubicBezTo>
                  <a:cubicBezTo>
                    <a:pt x="1206" y="385"/>
                    <a:pt x="1883" y="385"/>
                    <a:pt x="1819" y="576"/>
                  </a:cubicBezTo>
                  <a:cubicBezTo>
                    <a:pt x="1798" y="702"/>
                    <a:pt x="1058" y="702"/>
                    <a:pt x="931" y="724"/>
                  </a:cubicBezTo>
                  <a:cubicBezTo>
                    <a:pt x="741" y="766"/>
                    <a:pt x="0" y="724"/>
                    <a:pt x="0" y="999"/>
                  </a:cubicBezTo>
                  <a:cubicBezTo>
                    <a:pt x="529" y="1147"/>
                    <a:pt x="1037" y="1189"/>
                    <a:pt x="1587" y="1189"/>
                  </a:cubicBezTo>
                  <a:lnTo>
                    <a:pt x="1671" y="1189"/>
                  </a:lnTo>
                  <a:cubicBezTo>
                    <a:pt x="1930" y="1124"/>
                    <a:pt x="2188" y="1097"/>
                    <a:pt x="2447" y="1097"/>
                  </a:cubicBezTo>
                  <a:cubicBezTo>
                    <a:pt x="2527" y="1097"/>
                    <a:pt x="2607" y="1099"/>
                    <a:pt x="2686" y="1104"/>
                  </a:cubicBezTo>
                  <a:cubicBezTo>
                    <a:pt x="3216" y="1120"/>
                    <a:pt x="3745" y="1170"/>
                    <a:pt x="4282" y="1170"/>
                  </a:cubicBezTo>
                  <a:cubicBezTo>
                    <a:pt x="4475" y="1170"/>
                    <a:pt x="4669" y="1163"/>
                    <a:pt x="4865" y="1147"/>
                  </a:cubicBezTo>
                  <a:cubicBezTo>
                    <a:pt x="4950" y="1141"/>
                    <a:pt x="5033" y="1138"/>
                    <a:pt x="5116" y="1138"/>
                  </a:cubicBezTo>
                  <a:cubicBezTo>
                    <a:pt x="5342" y="1138"/>
                    <a:pt x="5563" y="1158"/>
                    <a:pt x="5795" y="1189"/>
                  </a:cubicBezTo>
                  <a:cubicBezTo>
                    <a:pt x="6003" y="1221"/>
                    <a:pt x="6204" y="1234"/>
                    <a:pt x="6402" y="1234"/>
                  </a:cubicBezTo>
                  <a:cubicBezTo>
                    <a:pt x="6852" y="1234"/>
                    <a:pt x="7286" y="1169"/>
                    <a:pt x="7741" y="1125"/>
                  </a:cubicBezTo>
                  <a:cubicBezTo>
                    <a:pt x="8143" y="1104"/>
                    <a:pt x="8608" y="1147"/>
                    <a:pt x="8989" y="977"/>
                  </a:cubicBezTo>
                  <a:cubicBezTo>
                    <a:pt x="9683" y="620"/>
                    <a:pt x="8796" y="468"/>
                    <a:pt x="8421" y="468"/>
                  </a:cubicBezTo>
                  <a:cubicBezTo>
                    <a:pt x="8397" y="468"/>
                    <a:pt x="8374" y="469"/>
                    <a:pt x="8354" y="470"/>
                  </a:cubicBezTo>
                  <a:cubicBezTo>
                    <a:pt x="8206" y="480"/>
                    <a:pt x="8065" y="487"/>
                    <a:pt x="7928" y="487"/>
                  </a:cubicBezTo>
                  <a:cubicBezTo>
                    <a:pt x="7518" y="487"/>
                    <a:pt x="7149" y="428"/>
                    <a:pt x="6768" y="237"/>
                  </a:cubicBezTo>
                  <a:cubicBezTo>
                    <a:pt x="6493" y="89"/>
                    <a:pt x="6240" y="89"/>
                    <a:pt x="5943" y="68"/>
                  </a:cubicBezTo>
                  <a:cubicBezTo>
                    <a:pt x="5786" y="54"/>
                    <a:pt x="5551" y="1"/>
                    <a:pt x="53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3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1"/>
          <p:cNvSpPr txBox="1">
            <a:spLocks noGrp="1"/>
          </p:cNvSpPr>
          <p:nvPr>
            <p:ph type="title"/>
          </p:nvPr>
        </p:nvSpPr>
        <p:spPr>
          <a:xfrm>
            <a:off x="714175" y="445025"/>
            <a:ext cx="771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21"/>
          <p:cNvSpPr/>
          <p:nvPr/>
        </p:nvSpPr>
        <p:spPr>
          <a:xfrm>
            <a:off x="368123" y="2829389"/>
            <a:ext cx="257654" cy="257724"/>
          </a:xfrm>
          <a:custGeom>
            <a:avLst/>
            <a:gdLst/>
            <a:ahLst/>
            <a:cxnLst/>
            <a:rect l="l" t="t" r="r" b="b"/>
            <a:pathLst>
              <a:path w="3025" h="3026" extrusionOk="0">
                <a:moveTo>
                  <a:pt x="1164" y="1"/>
                </a:moveTo>
                <a:lnTo>
                  <a:pt x="1164" y="1185"/>
                </a:lnTo>
                <a:lnTo>
                  <a:pt x="0" y="1185"/>
                </a:lnTo>
                <a:lnTo>
                  <a:pt x="0" y="1862"/>
                </a:lnTo>
                <a:lnTo>
                  <a:pt x="1164" y="1862"/>
                </a:lnTo>
                <a:lnTo>
                  <a:pt x="1164" y="3025"/>
                </a:lnTo>
                <a:lnTo>
                  <a:pt x="1840" y="3025"/>
                </a:lnTo>
                <a:lnTo>
                  <a:pt x="1840" y="1862"/>
                </a:lnTo>
                <a:lnTo>
                  <a:pt x="3025" y="1862"/>
                </a:lnTo>
                <a:lnTo>
                  <a:pt x="3025" y="1185"/>
                </a:lnTo>
                <a:lnTo>
                  <a:pt x="1840" y="1185"/>
                </a:lnTo>
                <a:lnTo>
                  <a:pt x="184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21"/>
          <p:cNvSpPr/>
          <p:nvPr/>
        </p:nvSpPr>
        <p:spPr>
          <a:xfrm>
            <a:off x="3240323" y="4754714"/>
            <a:ext cx="257654" cy="257724"/>
          </a:xfrm>
          <a:custGeom>
            <a:avLst/>
            <a:gdLst/>
            <a:ahLst/>
            <a:cxnLst/>
            <a:rect l="l" t="t" r="r" b="b"/>
            <a:pathLst>
              <a:path w="3025" h="3026" extrusionOk="0">
                <a:moveTo>
                  <a:pt x="1164" y="1"/>
                </a:moveTo>
                <a:lnTo>
                  <a:pt x="1164" y="1185"/>
                </a:lnTo>
                <a:lnTo>
                  <a:pt x="0" y="1185"/>
                </a:lnTo>
                <a:lnTo>
                  <a:pt x="0" y="1862"/>
                </a:lnTo>
                <a:lnTo>
                  <a:pt x="1164" y="1862"/>
                </a:lnTo>
                <a:lnTo>
                  <a:pt x="1164" y="3025"/>
                </a:lnTo>
                <a:lnTo>
                  <a:pt x="1840" y="3025"/>
                </a:lnTo>
                <a:lnTo>
                  <a:pt x="1840" y="1862"/>
                </a:lnTo>
                <a:lnTo>
                  <a:pt x="3025" y="1862"/>
                </a:lnTo>
                <a:lnTo>
                  <a:pt x="3025" y="1185"/>
                </a:lnTo>
                <a:lnTo>
                  <a:pt x="1840" y="1185"/>
                </a:lnTo>
                <a:lnTo>
                  <a:pt x="184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21"/>
          <p:cNvSpPr/>
          <p:nvPr/>
        </p:nvSpPr>
        <p:spPr>
          <a:xfrm>
            <a:off x="490092" y="854738"/>
            <a:ext cx="645729" cy="82283"/>
          </a:xfrm>
          <a:custGeom>
            <a:avLst/>
            <a:gdLst/>
            <a:ahLst/>
            <a:cxnLst/>
            <a:rect l="l" t="t" r="r" b="b"/>
            <a:pathLst>
              <a:path w="9684" h="1234" extrusionOk="0">
                <a:moveTo>
                  <a:pt x="5350" y="1"/>
                </a:moveTo>
                <a:cubicBezTo>
                  <a:pt x="5254" y="1"/>
                  <a:pt x="5166" y="13"/>
                  <a:pt x="5097" y="47"/>
                </a:cubicBezTo>
                <a:cubicBezTo>
                  <a:pt x="4992" y="89"/>
                  <a:pt x="4971" y="195"/>
                  <a:pt x="4844" y="258"/>
                </a:cubicBezTo>
                <a:cubicBezTo>
                  <a:pt x="4653" y="343"/>
                  <a:pt x="4442" y="301"/>
                  <a:pt x="4251" y="343"/>
                </a:cubicBezTo>
                <a:cubicBezTo>
                  <a:pt x="4222" y="345"/>
                  <a:pt x="4192" y="346"/>
                  <a:pt x="4162" y="346"/>
                </a:cubicBezTo>
                <a:cubicBezTo>
                  <a:pt x="3857" y="346"/>
                  <a:pt x="3568" y="253"/>
                  <a:pt x="3279" y="195"/>
                </a:cubicBezTo>
                <a:cubicBezTo>
                  <a:pt x="3127" y="181"/>
                  <a:pt x="2354" y="77"/>
                  <a:pt x="1811" y="77"/>
                </a:cubicBezTo>
                <a:cubicBezTo>
                  <a:pt x="1522" y="77"/>
                  <a:pt x="1299" y="107"/>
                  <a:pt x="1269" y="195"/>
                </a:cubicBezTo>
                <a:cubicBezTo>
                  <a:pt x="1206" y="385"/>
                  <a:pt x="1883" y="385"/>
                  <a:pt x="1819" y="576"/>
                </a:cubicBezTo>
                <a:cubicBezTo>
                  <a:pt x="1798" y="702"/>
                  <a:pt x="1058" y="702"/>
                  <a:pt x="931" y="724"/>
                </a:cubicBezTo>
                <a:cubicBezTo>
                  <a:pt x="741" y="766"/>
                  <a:pt x="0" y="724"/>
                  <a:pt x="0" y="999"/>
                </a:cubicBezTo>
                <a:cubicBezTo>
                  <a:pt x="529" y="1147"/>
                  <a:pt x="1037" y="1189"/>
                  <a:pt x="1587" y="1189"/>
                </a:cubicBezTo>
                <a:lnTo>
                  <a:pt x="1671" y="1189"/>
                </a:lnTo>
                <a:cubicBezTo>
                  <a:pt x="1930" y="1124"/>
                  <a:pt x="2188" y="1097"/>
                  <a:pt x="2447" y="1097"/>
                </a:cubicBezTo>
                <a:cubicBezTo>
                  <a:pt x="2527" y="1097"/>
                  <a:pt x="2607" y="1099"/>
                  <a:pt x="2686" y="1104"/>
                </a:cubicBezTo>
                <a:cubicBezTo>
                  <a:pt x="3216" y="1120"/>
                  <a:pt x="3745" y="1170"/>
                  <a:pt x="4282" y="1170"/>
                </a:cubicBezTo>
                <a:cubicBezTo>
                  <a:pt x="4475" y="1170"/>
                  <a:pt x="4669" y="1163"/>
                  <a:pt x="4865" y="1147"/>
                </a:cubicBezTo>
                <a:cubicBezTo>
                  <a:pt x="4950" y="1141"/>
                  <a:pt x="5033" y="1138"/>
                  <a:pt x="5116" y="1138"/>
                </a:cubicBezTo>
                <a:cubicBezTo>
                  <a:pt x="5342" y="1138"/>
                  <a:pt x="5563" y="1158"/>
                  <a:pt x="5795" y="1189"/>
                </a:cubicBezTo>
                <a:cubicBezTo>
                  <a:pt x="6003" y="1221"/>
                  <a:pt x="6204" y="1234"/>
                  <a:pt x="6402" y="1234"/>
                </a:cubicBezTo>
                <a:cubicBezTo>
                  <a:pt x="6852" y="1234"/>
                  <a:pt x="7286" y="1169"/>
                  <a:pt x="7741" y="1125"/>
                </a:cubicBezTo>
                <a:cubicBezTo>
                  <a:pt x="8143" y="1104"/>
                  <a:pt x="8608" y="1147"/>
                  <a:pt x="8989" y="977"/>
                </a:cubicBezTo>
                <a:cubicBezTo>
                  <a:pt x="9683" y="620"/>
                  <a:pt x="8796" y="468"/>
                  <a:pt x="8421" y="468"/>
                </a:cubicBezTo>
                <a:cubicBezTo>
                  <a:pt x="8397" y="468"/>
                  <a:pt x="8374" y="469"/>
                  <a:pt x="8354" y="470"/>
                </a:cubicBezTo>
                <a:cubicBezTo>
                  <a:pt x="8206" y="480"/>
                  <a:pt x="8065" y="487"/>
                  <a:pt x="7928" y="487"/>
                </a:cubicBezTo>
                <a:cubicBezTo>
                  <a:pt x="7518" y="487"/>
                  <a:pt x="7149" y="428"/>
                  <a:pt x="6768" y="237"/>
                </a:cubicBezTo>
                <a:cubicBezTo>
                  <a:pt x="6493" y="89"/>
                  <a:pt x="6240" y="89"/>
                  <a:pt x="5943" y="68"/>
                </a:cubicBezTo>
                <a:cubicBezTo>
                  <a:pt x="5786" y="54"/>
                  <a:pt x="5551" y="1"/>
                  <a:pt x="535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11"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5"/>
          <p:cNvSpPr txBox="1">
            <a:spLocks noGrp="1"/>
          </p:cNvSpPr>
          <p:nvPr>
            <p:ph type="title"/>
          </p:nvPr>
        </p:nvSpPr>
        <p:spPr>
          <a:xfrm>
            <a:off x="2515350" y="535650"/>
            <a:ext cx="4113300" cy="120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90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205" name="Google Shape;205;p25"/>
          <p:cNvSpPr txBox="1">
            <a:spLocks noGrp="1"/>
          </p:cNvSpPr>
          <p:nvPr>
            <p:ph type="subTitle" idx="1"/>
          </p:nvPr>
        </p:nvSpPr>
        <p:spPr>
          <a:xfrm>
            <a:off x="2515350" y="1742250"/>
            <a:ext cx="4113300" cy="94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6" name="Google Shape;206;p25"/>
          <p:cNvSpPr txBox="1"/>
          <p:nvPr/>
        </p:nvSpPr>
        <p:spPr>
          <a:xfrm>
            <a:off x="2474550" y="4199025"/>
            <a:ext cx="4194900" cy="38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"/>
              <a:buFont typeface="Open Sans"/>
              <a:buNone/>
            </a:pPr>
            <a:r>
              <a:rPr lang="en" sz="12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CREDITS: This presentation template was created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Dosis"/>
                <a:ea typeface="Dosis"/>
                <a:cs typeface="Dosis"/>
                <a:sym typeface="Dosi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, including icons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Dosis"/>
                <a:ea typeface="Dosis"/>
                <a:cs typeface="Dosis"/>
                <a:sym typeface="Dosi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, infographics &amp; images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Dosis"/>
                <a:ea typeface="Dosis"/>
                <a:cs typeface="Dosis"/>
                <a:sym typeface="Dosi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.</a:t>
            </a:r>
            <a:endParaRPr sz="12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grpSp>
        <p:nvGrpSpPr>
          <p:cNvPr id="207" name="Google Shape;207;p25"/>
          <p:cNvGrpSpPr/>
          <p:nvPr/>
        </p:nvGrpSpPr>
        <p:grpSpPr>
          <a:xfrm>
            <a:off x="96375" y="96200"/>
            <a:ext cx="8962150" cy="4958500"/>
            <a:chOff x="96375" y="96200"/>
            <a:chExt cx="8962150" cy="4958500"/>
          </a:xfrm>
        </p:grpSpPr>
        <p:cxnSp>
          <p:nvCxnSpPr>
            <p:cNvPr id="208" name="Google Shape;208;p25"/>
            <p:cNvCxnSpPr/>
            <p:nvPr/>
          </p:nvCxnSpPr>
          <p:spPr>
            <a:xfrm>
              <a:off x="5520925" y="96200"/>
              <a:ext cx="3537600" cy="1435800"/>
            </a:xfrm>
            <a:prstGeom prst="bentConnector3">
              <a:avLst>
                <a:gd name="adj1" fmla="val 100051"/>
              </a:avLst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oval" w="med" len="med"/>
              <a:tailEnd type="oval" w="med" len="med"/>
            </a:ln>
          </p:spPr>
        </p:cxnSp>
        <p:cxnSp>
          <p:nvCxnSpPr>
            <p:cNvPr id="209" name="Google Shape;209;p25"/>
            <p:cNvCxnSpPr/>
            <p:nvPr/>
          </p:nvCxnSpPr>
          <p:spPr>
            <a:xfrm rot="10800000">
              <a:off x="96375" y="2523600"/>
              <a:ext cx="2826900" cy="2531100"/>
            </a:xfrm>
            <a:prstGeom prst="bentConnector3">
              <a:avLst>
                <a:gd name="adj1" fmla="val 100006"/>
              </a:avLst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oval" w="med" len="med"/>
              <a:tailEnd type="oval" w="med" len="med"/>
            </a:ln>
          </p:spPr>
        </p:cxn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3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1" name="Google Shape;211;p26"/>
          <p:cNvCxnSpPr/>
          <p:nvPr/>
        </p:nvCxnSpPr>
        <p:spPr>
          <a:xfrm>
            <a:off x="1087450" y="104650"/>
            <a:ext cx="7954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oval" w="med" len="med"/>
          </a:ln>
        </p:spPr>
      </p:cxnSp>
      <p:cxnSp>
        <p:nvCxnSpPr>
          <p:cNvPr id="212" name="Google Shape;212;p26"/>
          <p:cNvCxnSpPr/>
          <p:nvPr/>
        </p:nvCxnSpPr>
        <p:spPr>
          <a:xfrm rot="10800000">
            <a:off x="104350" y="5021400"/>
            <a:ext cx="7501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oval" w="med" len="med"/>
          </a:ln>
        </p:spPr>
      </p:cxnSp>
      <p:grpSp>
        <p:nvGrpSpPr>
          <p:cNvPr id="213" name="Google Shape;213;p26"/>
          <p:cNvGrpSpPr/>
          <p:nvPr/>
        </p:nvGrpSpPr>
        <p:grpSpPr>
          <a:xfrm>
            <a:off x="104300" y="97775"/>
            <a:ext cx="8918125" cy="4934900"/>
            <a:chOff x="104300" y="97775"/>
            <a:chExt cx="8918125" cy="4934900"/>
          </a:xfrm>
        </p:grpSpPr>
        <p:cxnSp>
          <p:nvCxnSpPr>
            <p:cNvPr id="214" name="Google Shape;214;p26"/>
            <p:cNvCxnSpPr/>
            <p:nvPr/>
          </p:nvCxnSpPr>
          <p:spPr>
            <a:xfrm rot="-5400000">
              <a:off x="7001475" y="3011725"/>
              <a:ext cx="2607600" cy="1434300"/>
            </a:xfrm>
            <a:prstGeom prst="bentConnector3">
              <a:avLst>
                <a:gd name="adj1" fmla="val 500"/>
              </a:avLst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oval" w="med" len="med"/>
              <a:tailEnd type="oval" w="med" len="med"/>
            </a:ln>
          </p:spPr>
        </p:cxnSp>
        <p:cxnSp>
          <p:nvCxnSpPr>
            <p:cNvPr id="215" name="Google Shape;215;p26"/>
            <p:cNvCxnSpPr/>
            <p:nvPr/>
          </p:nvCxnSpPr>
          <p:spPr>
            <a:xfrm rot="5400000">
              <a:off x="-1424350" y="1626425"/>
              <a:ext cx="4048200" cy="990900"/>
            </a:xfrm>
            <a:prstGeom prst="bentConnector3">
              <a:avLst>
                <a:gd name="adj1" fmla="val 161"/>
              </a:avLst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oval" w="med" len="med"/>
              <a:tailEnd type="oval" w="med" len="med"/>
            </a:ln>
          </p:spPr>
        </p:cxn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4175" y="445025"/>
            <a:ext cx="7715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nton"/>
              <a:buNone/>
              <a:defRPr sz="3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nton"/>
              <a:buNone/>
              <a:defRPr sz="3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nton"/>
              <a:buNone/>
              <a:defRPr sz="3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nton"/>
              <a:buNone/>
              <a:defRPr sz="3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nton"/>
              <a:buNone/>
              <a:defRPr sz="3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nton"/>
              <a:buNone/>
              <a:defRPr sz="3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nton"/>
              <a:buNone/>
              <a:defRPr sz="3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nton"/>
              <a:buNone/>
              <a:defRPr sz="3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nton"/>
              <a:buNone/>
              <a:defRPr sz="3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4175" y="1152475"/>
            <a:ext cx="7715700" cy="345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●"/>
              <a:defRPr sz="18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osis"/>
              <a:buChar char="○"/>
              <a:defRPr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osis"/>
              <a:buChar char="■"/>
              <a:defRPr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osis"/>
              <a:buChar char="●"/>
              <a:defRPr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osis"/>
              <a:buChar char="○"/>
              <a:defRPr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osis"/>
              <a:buChar char="■"/>
              <a:defRPr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osis"/>
              <a:buChar char="●"/>
              <a:defRPr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osis"/>
              <a:buChar char="○"/>
              <a:defRPr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osis"/>
              <a:buChar char="■"/>
              <a:defRPr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5" r:id="rId3"/>
    <p:sldLayoutId id="2147483658" r:id="rId4"/>
    <p:sldLayoutId id="2147483659" r:id="rId5"/>
    <p:sldLayoutId id="2147483665" r:id="rId6"/>
    <p:sldLayoutId id="2147483667" r:id="rId7"/>
    <p:sldLayoutId id="2147483671" r:id="rId8"/>
    <p:sldLayoutId id="2147483672" r:id="rId9"/>
    <p:sldLayoutId id="2147483673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1"/>
          <p:cNvSpPr txBox="1">
            <a:spLocks noGrp="1"/>
          </p:cNvSpPr>
          <p:nvPr>
            <p:ph type="ctrTitle"/>
          </p:nvPr>
        </p:nvSpPr>
        <p:spPr>
          <a:xfrm>
            <a:off x="1807875" y="1942113"/>
            <a:ext cx="5528100" cy="215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800" dirty="0">
                <a:solidFill>
                  <a:schemeClr val="dk2"/>
                </a:solidFill>
              </a:rPr>
              <a:t>ROP</a:t>
            </a:r>
            <a:br>
              <a:rPr lang="en-US" sz="5800" dirty="0">
                <a:solidFill>
                  <a:schemeClr val="dk2"/>
                </a:solidFill>
              </a:rPr>
            </a:br>
            <a:r>
              <a:rPr lang="en-US" sz="2400" dirty="0">
                <a:solidFill>
                  <a:schemeClr val="dk2"/>
                </a:solidFill>
              </a:rPr>
              <a:t>Return-Oriented-Programming</a:t>
            </a:r>
            <a:endParaRPr sz="2400" dirty="0">
              <a:solidFill>
                <a:schemeClr val="dk2"/>
              </a:solidFill>
            </a:endParaRPr>
          </a:p>
        </p:txBody>
      </p:sp>
      <p:grpSp>
        <p:nvGrpSpPr>
          <p:cNvPr id="234" name="Google Shape;234;p31"/>
          <p:cNvGrpSpPr/>
          <p:nvPr/>
        </p:nvGrpSpPr>
        <p:grpSpPr>
          <a:xfrm>
            <a:off x="589700" y="738375"/>
            <a:ext cx="2082925" cy="625775"/>
            <a:chOff x="589700" y="738375"/>
            <a:chExt cx="2082925" cy="625775"/>
          </a:xfrm>
        </p:grpSpPr>
        <p:sp>
          <p:nvSpPr>
            <p:cNvPr id="235" name="Google Shape;235;p31"/>
            <p:cNvSpPr/>
            <p:nvPr/>
          </p:nvSpPr>
          <p:spPr>
            <a:xfrm>
              <a:off x="589700" y="1242392"/>
              <a:ext cx="819431" cy="121758"/>
            </a:xfrm>
            <a:custGeom>
              <a:avLst/>
              <a:gdLst/>
              <a:ahLst/>
              <a:cxnLst/>
              <a:rect l="l" t="t" r="r" b="b"/>
              <a:pathLst>
                <a:path w="12289" h="1826" extrusionOk="0">
                  <a:moveTo>
                    <a:pt x="4662" y="0"/>
                  </a:moveTo>
                  <a:cubicBezTo>
                    <a:pt x="4447" y="0"/>
                    <a:pt x="4236" y="9"/>
                    <a:pt x="4040" y="22"/>
                  </a:cubicBezTo>
                  <a:cubicBezTo>
                    <a:pt x="3871" y="64"/>
                    <a:pt x="3300" y="106"/>
                    <a:pt x="3194" y="254"/>
                  </a:cubicBezTo>
                  <a:cubicBezTo>
                    <a:pt x="3025" y="487"/>
                    <a:pt x="3363" y="741"/>
                    <a:pt x="3469" y="910"/>
                  </a:cubicBezTo>
                  <a:cubicBezTo>
                    <a:pt x="3247" y="1008"/>
                    <a:pt x="3011" y="1042"/>
                    <a:pt x="2767" y="1042"/>
                  </a:cubicBezTo>
                  <a:cubicBezTo>
                    <a:pt x="2226" y="1042"/>
                    <a:pt x="1644" y="875"/>
                    <a:pt x="1088" y="875"/>
                  </a:cubicBezTo>
                  <a:cubicBezTo>
                    <a:pt x="868" y="875"/>
                    <a:pt x="653" y="901"/>
                    <a:pt x="445" y="973"/>
                  </a:cubicBezTo>
                  <a:cubicBezTo>
                    <a:pt x="0" y="1143"/>
                    <a:pt x="381" y="1270"/>
                    <a:pt x="677" y="1375"/>
                  </a:cubicBezTo>
                  <a:cubicBezTo>
                    <a:pt x="994" y="1481"/>
                    <a:pt x="1312" y="1566"/>
                    <a:pt x="1650" y="1587"/>
                  </a:cubicBezTo>
                  <a:cubicBezTo>
                    <a:pt x="2370" y="1663"/>
                    <a:pt x="3080" y="1718"/>
                    <a:pt x="3794" y="1718"/>
                  </a:cubicBezTo>
                  <a:cubicBezTo>
                    <a:pt x="4065" y="1718"/>
                    <a:pt x="4337" y="1710"/>
                    <a:pt x="4611" y="1693"/>
                  </a:cubicBezTo>
                  <a:cubicBezTo>
                    <a:pt x="5330" y="1671"/>
                    <a:pt x="6054" y="1666"/>
                    <a:pt x="6779" y="1666"/>
                  </a:cubicBezTo>
                  <a:cubicBezTo>
                    <a:pt x="7503" y="1666"/>
                    <a:pt x="8228" y="1671"/>
                    <a:pt x="8947" y="1671"/>
                  </a:cubicBezTo>
                  <a:cubicBezTo>
                    <a:pt x="9291" y="1671"/>
                    <a:pt x="10661" y="1826"/>
                    <a:pt x="11408" y="1826"/>
                  </a:cubicBezTo>
                  <a:cubicBezTo>
                    <a:pt x="11578" y="1826"/>
                    <a:pt x="11716" y="1818"/>
                    <a:pt x="11802" y="1798"/>
                  </a:cubicBezTo>
                  <a:cubicBezTo>
                    <a:pt x="11992" y="1777"/>
                    <a:pt x="12288" y="1650"/>
                    <a:pt x="12098" y="1396"/>
                  </a:cubicBezTo>
                  <a:cubicBezTo>
                    <a:pt x="12022" y="1282"/>
                    <a:pt x="11816" y="1259"/>
                    <a:pt x="11627" y="1259"/>
                  </a:cubicBezTo>
                  <a:cubicBezTo>
                    <a:pt x="11501" y="1259"/>
                    <a:pt x="11383" y="1270"/>
                    <a:pt x="11315" y="1270"/>
                  </a:cubicBezTo>
                  <a:cubicBezTo>
                    <a:pt x="11224" y="1270"/>
                    <a:pt x="11116" y="1274"/>
                    <a:pt x="11004" y="1274"/>
                  </a:cubicBezTo>
                  <a:cubicBezTo>
                    <a:pt x="10780" y="1274"/>
                    <a:pt x="10540" y="1255"/>
                    <a:pt x="10385" y="1143"/>
                  </a:cubicBezTo>
                  <a:cubicBezTo>
                    <a:pt x="10046" y="889"/>
                    <a:pt x="10427" y="995"/>
                    <a:pt x="10321" y="741"/>
                  </a:cubicBezTo>
                  <a:cubicBezTo>
                    <a:pt x="10220" y="474"/>
                    <a:pt x="9646" y="421"/>
                    <a:pt x="9126" y="421"/>
                  </a:cubicBezTo>
                  <a:cubicBezTo>
                    <a:pt x="8779" y="421"/>
                    <a:pt x="8456" y="445"/>
                    <a:pt x="8312" y="445"/>
                  </a:cubicBezTo>
                  <a:cubicBezTo>
                    <a:pt x="8084" y="445"/>
                    <a:pt x="7857" y="450"/>
                    <a:pt x="7633" y="450"/>
                  </a:cubicBezTo>
                  <a:cubicBezTo>
                    <a:pt x="7108" y="450"/>
                    <a:pt x="6595" y="419"/>
                    <a:pt x="6091" y="212"/>
                  </a:cubicBezTo>
                  <a:cubicBezTo>
                    <a:pt x="5691" y="49"/>
                    <a:pt x="5166" y="0"/>
                    <a:pt x="46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31"/>
            <p:cNvSpPr/>
            <p:nvPr/>
          </p:nvSpPr>
          <p:spPr>
            <a:xfrm>
              <a:off x="2026896" y="738375"/>
              <a:ext cx="645729" cy="82283"/>
            </a:xfrm>
            <a:custGeom>
              <a:avLst/>
              <a:gdLst/>
              <a:ahLst/>
              <a:cxnLst/>
              <a:rect l="l" t="t" r="r" b="b"/>
              <a:pathLst>
                <a:path w="9684" h="1234" extrusionOk="0">
                  <a:moveTo>
                    <a:pt x="5350" y="1"/>
                  </a:moveTo>
                  <a:cubicBezTo>
                    <a:pt x="5254" y="1"/>
                    <a:pt x="5166" y="13"/>
                    <a:pt x="5097" y="47"/>
                  </a:cubicBezTo>
                  <a:cubicBezTo>
                    <a:pt x="4992" y="89"/>
                    <a:pt x="4971" y="195"/>
                    <a:pt x="4844" y="258"/>
                  </a:cubicBezTo>
                  <a:cubicBezTo>
                    <a:pt x="4653" y="343"/>
                    <a:pt x="4442" y="301"/>
                    <a:pt x="4251" y="343"/>
                  </a:cubicBezTo>
                  <a:cubicBezTo>
                    <a:pt x="4222" y="345"/>
                    <a:pt x="4192" y="346"/>
                    <a:pt x="4162" y="346"/>
                  </a:cubicBezTo>
                  <a:cubicBezTo>
                    <a:pt x="3857" y="346"/>
                    <a:pt x="3568" y="253"/>
                    <a:pt x="3279" y="195"/>
                  </a:cubicBezTo>
                  <a:cubicBezTo>
                    <a:pt x="3127" y="181"/>
                    <a:pt x="2354" y="77"/>
                    <a:pt x="1811" y="77"/>
                  </a:cubicBezTo>
                  <a:cubicBezTo>
                    <a:pt x="1522" y="77"/>
                    <a:pt x="1299" y="107"/>
                    <a:pt x="1269" y="195"/>
                  </a:cubicBezTo>
                  <a:cubicBezTo>
                    <a:pt x="1206" y="385"/>
                    <a:pt x="1883" y="385"/>
                    <a:pt x="1819" y="576"/>
                  </a:cubicBezTo>
                  <a:cubicBezTo>
                    <a:pt x="1798" y="702"/>
                    <a:pt x="1058" y="702"/>
                    <a:pt x="931" y="724"/>
                  </a:cubicBezTo>
                  <a:cubicBezTo>
                    <a:pt x="741" y="766"/>
                    <a:pt x="0" y="724"/>
                    <a:pt x="0" y="999"/>
                  </a:cubicBezTo>
                  <a:cubicBezTo>
                    <a:pt x="529" y="1147"/>
                    <a:pt x="1037" y="1189"/>
                    <a:pt x="1587" y="1189"/>
                  </a:cubicBezTo>
                  <a:lnTo>
                    <a:pt x="1671" y="1189"/>
                  </a:lnTo>
                  <a:cubicBezTo>
                    <a:pt x="1930" y="1124"/>
                    <a:pt x="2188" y="1097"/>
                    <a:pt x="2447" y="1097"/>
                  </a:cubicBezTo>
                  <a:cubicBezTo>
                    <a:pt x="2527" y="1097"/>
                    <a:pt x="2607" y="1099"/>
                    <a:pt x="2686" y="1104"/>
                  </a:cubicBezTo>
                  <a:cubicBezTo>
                    <a:pt x="3216" y="1120"/>
                    <a:pt x="3745" y="1170"/>
                    <a:pt x="4282" y="1170"/>
                  </a:cubicBezTo>
                  <a:cubicBezTo>
                    <a:pt x="4475" y="1170"/>
                    <a:pt x="4669" y="1163"/>
                    <a:pt x="4865" y="1147"/>
                  </a:cubicBezTo>
                  <a:cubicBezTo>
                    <a:pt x="4950" y="1141"/>
                    <a:pt x="5033" y="1138"/>
                    <a:pt x="5116" y="1138"/>
                  </a:cubicBezTo>
                  <a:cubicBezTo>
                    <a:pt x="5342" y="1138"/>
                    <a:pt x="5563" y="1158"/>
                    <a:pt x="5795" y="1189"/>
                  </a:cubicBezTo>
                  <a:cubicBezTo>
                    <a:pt x="6003" y="1221"/>
                    <a:pt x="6204" y="1234"/>
                    <a:pt x="6402" y="1234"/>
                  </a:cubicBezTo>
                  <a:cubicBezTo>
                    <a:pt x="6852" y="1234"/>
                    <a:pt x="7286" y="1169"/>
                    <a:pt x="7741" y="1125"/>
                  </a:cubicBezTo>
                  <a:cubicBezTo>
                    <a:pt x="8143" y="1104"/>
                    <a:pt x="8608" y="1147"/>
                    <a:pt x="8989" y="977"/>
                  </a:cubicBezTo>
                  <a:cubicBezTo>
                    <a:pt x="9683" y="620"/>
                    <a:pt x="8796" y="468"/>
                    <a:pt x="8421" y="468"/>
                  </a:cubicBezTo>
                  <a:cubicBezTo>
                    <a:pt x="8397" y="468"/>
                    <a:pt x="8374" y="469"/>
                    <a:pt x="8354" y="470"/>
                  </a:cubicBezTo>
                  <a:cubicBezTo>
                    <a:pt x="8206" y="480"/>
                    <a:pt x="8065" y="487"/>
                    <a:pt x="7928" y="487"/>
                  </a:cubicBezTo>
                  <a:cubicBezTo>
                    <a:pt x="7518" y="487"/>
                    <a:pt x="7149" y="428"/>
                    <a:pt x="6768" y="237"/>
                  </a:cubicBezTo>
                  <a:cubicBezTo>
                    <a:pt x="6493" y="89"/>
                    <a:pt x="6240" y="89"/>
                    <a:pt x="5943" y="68"/>
                  </a:cubicBezTo>
                  <a:cubicBezTo>
                    <a:pt x="5786" y="54"/>
                    <a:pt x="5551" y="1"/>
                    <a:pt x="53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7" name="Google Shape;237;p31"/>
          <p:cNvGrpSpPr/>
          <p:nvPr/>
        </p:nvGrpSpPr>
        <p:grpSpPr>
          <a:xfrm>
            <a:off x="4780225" y="562926"/>
            <a:ext cx="3499229" cy="801224"/>
            <a:chOff x="4780225" y="562926"/>
            <a:chExt cx="3499229" cy="801224"/>
          </a:xfrm>
        </p:grpSpPr>
        <p:sp>
          <p:nvSpPr>
            <p:cNvPr id="238" name="Google Shape;238;p31"/>
            <p:cNvSpPr/>
            <p:nvPr/>
          </p:nvSpPr>
          <p:spPr>
            <a:xfrm>
              <a:off x="8021800" y="1106426"/>
              <a:ext cx="257654" cy="257724"/>
            </a:xfrm>
            <a:custGeom>
              <a:avLst/>
              <a:gdLst/>
              <a:ahLst/>
              <a:cxnLst/>
              <a:rect l="l" t="t" r="r" b="b"/>
              <a:pathLst>
                <a:path w="3025" h="3026" extrusionOk="0">
                  <a:moveTo>
                    <a:pt x="1164" y="1"/>
                  </a:moveTo>
                  <a:lnTo>
                    <a:pt x="1164" y="1185"/>
                  </a:lnTo>
                  <a:lnTo>
                    <a:pt x="0" y="1185"/>
                  </a:lnTo>
                  <a:lnTo>
                    <a:pt x="0" y="1862"/>
                  </a:lnTo>
                  <a:lnTo>
                    <a:pt x="1164" y="1862"/>
                  </a:lnTo>
                  <a:lnTo>
                    <a:pt x="1164" y="3025"/>
                  </a:lnTo>
                  <a:lnTo>
                    <a:pt x="1840" y="3025"/>
                  </a:lnTo>
                  <a:lnTo>
                    <a:pt x="1840" y="1862"/>
                  </a:lnTo>
                  <a:lnTo>
                    <a:pt x="3025" y="1862"/>
                  </a:lnTo>
                  <a:lnTo>
                    <a:pt x="3025" y="1185"/>
                  </a:lnTo>
                  <a:lnTo>
                    <a:pt x="1840" y="1185"/>
                  </a:lnTo>
                  <a:lnTo>
                    <a:pt x="184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31"/>
            <p:cNvSpPr/>
            <p:nvPr/>
          </p:nvSpPr>
          <p:spPr>
            <a:xfrm>
              <a:off x="4780225" y="562926"/>
              <a:ext cx="257654" cy="257724"/>
            </a:xfrm>
            <a:custGeom>
              <a:avLst/>
              <a:gdLst/>
              <a:ahLst/>
              <a:cxnLst/>
              <a:rect l="l" t="t" r="r" b="b"/>
              <a:pathLst>
                <a:path w="3025" h="3026" extrusionOk="0">
                  <a:moveTo>
                    <a:pt x="1164" y="1"/>
                  </a:moveTo>
                  <a:lnTo>
                    <a:pt x="1164" y="1185"/>
                  </a:lnTo>
                  <a:lnTo>
                    <a:pt x="0" y="1185"/>
                  </a:lnTo>
                  <a:lnTo>
                    <a:pt x="0" y="1862"/>
                  </a:lnTo>
                  <a:lnTo>
                    <a:pt x="1164" y="1862"/>
                  </a:lnTo>
                  <a:lnTo>
                    <a:pt x="1164" y="3025"/>
                  </a:lnTo>
                  <a:lnTo>
                    <a:pt x="1840" y="3025"/>
                  </a:lnTo>
                  <a:lnTo>
                    <a:pt x="1840" y="1862"/>
                  </a:lnTo>
                  <a:lnTo>
                    <a:pt x="3025" y="1862"/>
                  </a:lnTo>
                  <a:lnTo>
                    <a:pt x="3025" y="1185"/>
                  </a:lnTo>
                  <a:lnTo>
                    <a:pt x="1840" y="1185"/>
                  </a:lnTo>
                  <a:lnTo>
                    <a:pt x="184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31"/>
            <p:cNvSpPr/>
            <p:nvPr/>
          </p:nvSpPr>
          <p:spPr>
            <a:xfrm flipH="1">
              <a:off x="6268321" y="983300"/>
              <a:ext cx="645729" cy="82283"/>
            </a:xfrm>
            <a:custGeom>
              <a:avLst/>
              <a:gdLst/>
              <a:ahLst/>
              <a:cxnLst/>
              <a:rect l="l" t="t" r="r" b="b"/>
              <a:pathLst>
                <a:path w="9684" h="1234" extrusionOk="0">
                  <a:moveTo>
                    <a:pt x="5350" y="1"/>
                  </a:moveTo>
                  <a:cubicBezTo>
                    <a:pt x="5254" y="1"/>
                    <a:pt x="5166" y="13"/>
                    <a:pt x="5097" y="47"/>
                  </a:cubicBezTo>
                  <a:cubicBezTo>
                    <a:pt x="4992" y="89"/>
                    <a:pt x="4971" y="195"/>
                    <a:pt x="4844" y="258"/>
                  </a:cubicBezTo>
                  <a:cubicBezTo>
                    <a:pt x="4653" y="343"/>
                    <a:pt x="4442" y="301"/>
                    <a:pt x="4251" y="343"/>
                  </a:cubicBezTo>
                  <a:cubicBezTo>
                    <a:pt x="4222" y="345"/>
                    <a:pt x="4192" y="346"/>
                    <a:pt x="4162" y="346"/>
                  </a:cubicBezTo>
                  <a:cubicBezTo>
                    <a:pt x="3857" y="346"/>
                    <a:pt x="3568" y="253"/>
                    <a:pt x="3279" y="195"/>
                  </a:cubicBezTo>
                  <a:cubicBezTo>
                    <a:pt x="3127" y="181"/>
                    <a:pt x="2354" y="77"/>
                    <a:pt x="1811" y="77"/>
                  </a:cubicBezTo>
                  <a:cubicBezTo>
                    <a:pt x="1522" y="77"/>
                    <a:pt x="1299" y="107"/>
                    <a:pt x="1269" y="195"/>
                  </a:cubicBezTo>
                  <a:cubicBezTo>
                    <a:pt x="1206" y="385"/>
                    <a:pt x="1883" y="385"/>
                    <a:pt x="1819" y="576"/>
                  </a:cubicBezTo>
                  <a:cubicBezTo>
                    <a:pt x="1798" y="702"/>
                    <a:pt x="1058" y="702"/>
                    <a:pt x="931" y="724"/>
                  </a:cubicBezTo>
                  <a:cubicBezTo>
                    <a:pt x="741" y="766"/>
                    <a:pt x="0" y="724"/>
                    <a:pt x="0" y="999"/>
                  </a:cubicBezTo>
                  <a:cubicBezTo>
                    <a:pt x="529" y="1147"/>
                    <a:pt x="1037" y="1189"/>
                    <a:pt x="1587" y="1189"/>
                  </a:cubicBezTo>
                  <a:lnTo>
                    <a:pt x="1671" y="1189"/>
                  </a:lnTo>
                  <a:cubicBezTo>
                    <a:pt x="1930" y="1124"/>
                    <a:pt x="2188" y="1097"/>
                    <a:pt x="2447" y="1097"/>
                  </a:cubicBezTo>
                  <a:cubicBezTo>
                    <a:pt x="2527" y="1097"/>
                    <a:pt x="2607" y="1099"/>
                    <a:pt x="2686" y="1104"/>
                  </a:cubicBezTo>
                  <a:cubicBezTo>
                    <a:pt x="3216" y="1120"/>
                    <a:pt x="3745" y="1170"/>
                    <a:pt x="4282" y="1170"/>
                  </a:cubicBezTo>
                  <a:cubicBezTo>
                    <a:pt x="4475" y="1170"/>
                    <a:pt x="4669" y="1163"/>
                    <a:pt x="4865" y="1147"/>
                  </a:cubicBezTo>
                  <a:cubicBezTo>
                    <a:pt x="4950" y="1141"/>
                    <a:pt x="5033" y="1138"/>
                    <a:pt x="5116" y="1138"/>
                  </a:cubicBezTo>
                  <a:cubicBezTo>
                    <a:pt x="5342" y="1138"/>
                    <a:pt x="5563" y="1158"/>
                    <a:pt x="5795" y="1189"/>
                  </a:cubicBezTo>
                  <a:cubicBezTo>
                    <a:pt x="6003" y="1221"/>
                    <a:pt x="6204" y="1234"/>
                    <a:pt x="6402" y="1234"/>
                  </a:cubicBezTo>
                  <a:cubicBezTo>
                    <a:pt x="6852" y="1234"/>
                    <a:pt x="7286" y="1169"/>
                    <a:pt x="7741" y="1125"/>
                  </a:cubicBezTo>
                  <a:cubicBezTo>
                    <a:pt x="8143" y="1104"/>
                    <a:pt x="8608" y="1147"/>
                    <a:pt x="8989" y="977"/>
                  </a:cubicBezTo>
                  <a:cubicBezTo>
                    <a:pt x="9683" y="620"/>
                    <a:pt x="8796" y="468"/>
                    <a:pt x="8421" y="468"/>
                  </a:cubicBezTo>
                  <a:cubicBezTo>
                    <a:pt x="8397" y="468"/>
                    <a:pt x="8374" y="469"/>
                    <a:pt x="8354" y="470"/>
                  </a:cubicBezTo>
                  <a:cubicBezTo>
                    <a:pt x="8206" y="480"/>
                    <a:pt x="8065" y="487"/>
                    <a:pt x="7928" y="487"/>
                  </a:cubicBezTo>
                  <a:cubicBezTo>
                    <a:pt x="7518" y="487"/>
                    <a:pt x="7149" y="428"/>
                    <a:pt x="6768" y="237"/>
                  </a:cubicBezTo>
                  <a:cubicBezTo>
                    <a:pt x="6493" y="89"/>
                    <a:pt x="6240" y="89"/>
                    <a:pt x="5943" y="68"/>
                  </a:cubicBezTo>
                  <a:cubicBezTo>
                    <a:pt x="5786" y="54"/>
                    <a:pt x="5551" y="1"/>
                    <a:pt x="53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1" name="Google Shape;241;p31"/>
          <p:cNvGrpSpPr/>
          <p:nvPr/>
        </p:nvGrpSpPr>
        <p:grpSpPr>
          <a:xfrm>
            <a:off x="3176573" y="3958876"/>
            <a:ext cx="4092454" cy="524549"/>
            <a:chOff x="3176573" y="3958876"/>
            <a:chExt cx="4092454" cy="524549"/>
          </a:xfrm>
        </p:grpSpPr>
        <p:sp>
          <p:nvSpPr>
            <p:cNvPr id="242" name="Google Shape;242;p31"/>
            <p:cNvSpPr/>
            <p:nvPr/>
          </p:nvSpPr>
          <p:spPr>
            <a:xfrm>
              <a:off x="3176573" y="4225701"/>
              <a:ext cx="257654" cy="257724"/>
            </a:xfrm>
            <a:custGeom>
              <a:avLst/>
              <a:gdLst/>
              <a:ahLst/>
              <a:cxnLst/>
              <a:rect l="l" t="t" r="r" b="b"/>
              <a:pathLst>
                <a:path w="3025" h="3026" extrusionOk="0">
                  <a:moveTo>
                    <a:pt x="1164" y="1"/>
                  </a:moveTo>
                  <a:lnTo>
                    <a:pt x="1164" y="1185"/>
                  </a:lnTo>
                  <a:lnTo>
                    <a:pt x="0" y="1185"/>
                  </a:lnTo>
                  <a:lnTo>
                    <a:pt x="0" y="1862"/>
                  </a:lnTo>
                  <a:lnTo>
                    <a:pt x="1164" y="1862"/>
                  </a:lnTo>
                  <a:lnTo>
                    <a:pt x="1164" y="3025"/>
                  </a:lnTo>
                  <a:lnTo>
                    <a:pt x="1840" y="3025"/>
                  </a:lnTo>
                  <a:lnTo>
                    <a:pt x="1840" y="1862"/>
                  </a:lnTo>
                  <a:lnTo>
                    <a:pt x="3025" y="1862"/>
                  </a:lnTo>
                  <a:lnTo>
                    <a:pt x="3025" y="1185"/>
                  </a:lnTo>
                  <a:lnTo>
                    <a:pt x="1840" y="1185"/>
                  </a:lnTo>
                  <a:lnTo>
                    <a:pt x="184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31"/>
            <p:cNvSpPr/>
            <p:nvPr/>
          </p:nvSpPr>
          <p:spPr>
            <a:xfrm>
              <a:off x="7011373" y="3958876"/>
              <a:ext cx="257654" cy="257724"/>
            </a:xfrm>
            <a:custGeom>
              <a:avLst/>
              <a:gdLst/>
              <a:ahLst/>
              <a:cxnLst/>
              <a:rect l="l" t="t" r="r" b="b"/>
              <a:pathLst>
                <a:path w="3025" h="3026" extrusionOk="0">
                  <a:moveTo>
                    <a:pt x="1164" y="1"/>
                  </a:moveTo>
                  <a:lnTo>
                    <a:pt x="1164" y="1185"/>
                  </a:lnTo>
                  <a:lnTo>
                    <a:pt x="0" y="1185"/>
                  </a:lnTo>
                  <a:lnTo>
                    <a:pt x="0" y="1862"/>
                  </a:lnTo>
                  <a:lnTo>
                    <a:pt x="1164" y="1862"/>
                  </a:lnTo>
                  <a:lnTo>
                    <a:pt x="1164" y="3025"/>
                  </a:lnTo>
                  <a:lnTo>
                    <a:pt x="1840" y="3025"/>
                  </a:lnTo>
                  <a:lnTo>
                    <a:pt x="1840" y="1862"/>
                  </a:lnTo>
                  <a:lnTo>
                    <a:pt x="3025" y="1862"/>
                  </a:lnTo>
                  <a:lnTo>
                    <a:pt x="3025" y="1185"/>
                  </a:lnTo>
                  <a:lnTo>
                    <a:pt x="1840" y="1185"/>
                  </a:lnTo>
                  <a:lnTo>
                    <a:pt x="184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4" name="Google Shape;244;p31"/>
          <p:cNvGrpSpPr/>
          <p:nvPr/>
        </p:nvGrpSpPr>
        <p:grpSpPr>
          <a:xfrm>
            <a:off x="3250826" y="422400"/>
            <a:ext cx="819435" cy="836140"/>
            <a:chOff x="3145851" y="528000"/>
            <a:chExt cx="819435" cy="836140"/>
          </a:xfrm>
        </p:grpSpPr>
        <p:sp>
          <p:nvSpPr>
            <p:cNvPr id="245" name="Google Shape;245;p31"/>
            <p:cNvSpPr/>
            <p:nvPr/>
          </p:nvSpPr>
          <p:spPr>
            <a:xfrm>
              <a:off x="3145851" y="528000"/>
              <a:ext cx="819435" cy="836140"/>
            </a:xfrm>
            <a:custGeom>
              <a:avLst/>
              <a:gdLst/>
              <a:ahLst/>
              <a:cxnLst/>
              <a:rect l="l" t="t" r="r" b="b"/>
              <a:pathLst>
                <a:path w="9307" h="9497" extrusionOk="0">
                  <a:moveTo>
                    <a:pt x="4653" y="0"/>
                  </a:moveTo>
                  <a:cubicBezTo>
                    <a:pt x="2073" y="0"/>
                    <a:pt x="0" y="1607"/>
                    <a:pt x="0" y="3574"/>
                  </a:cubicBezTo>
                  <a:cubicBezTo>
                    <a:pt x="0" y="5562"/>
                    <a:pt x="2073" y="7149"/>
                    <a:pt x="4653" y="7149"/>
                  </a:cubicBezTo>
                  <a:cubicBezTo>
                    <a:pt x="5118" y="7149"/>
                    <a:pt x="5605" y="7085"/>
                    <a:pt x="6049" y="6979"/>
                  </a:cubicBezTo>
                  <a:lnTo>
                    <a:pt x="7995" y="9496"/>
                  </a:lnTo>
                  <a:lnTo>
                    <a:pt x="7107" y="6620"/>
                  </a:lnTo>
                  <a:cubicBezTo>
                    <a:pt x="8397" y="5985"/>
                    <a:pt x="9306" y="4864"/>
                    <a:pt x="9306" y="3574"/>
                  </a:cubicBezTo>
                  <a:cubicBezTo>
                    <a:pt x="9306" y="1586"/>
                    <a:pt x="7212" y="0"/>
                    <a:pt x="46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31"/>
            <p:cNvSpPr/>
            <p:nvPr/>
          </p:nvSpPr>
          <p:spPr>
            <a:xfrm>
              <a:off x="3425126" y="885111"/>
              <a:ext cx="258940" cy="159093"/>
            </a:xfrm>
            <a:custGeom>
              <a:avLst/>
              <a:gdLst/>
              <a:ahLst/>
              <a:cxnLst/>
              <a:rect l="l" t="t" r="r" b="b"/>
              <a:pathLst>
                <a:path w="2941" h="1807" extrusionOk="0">
                  <a:moveTo>
                    <a:pt x="414" y="1"/>
                  </a:moveTo>
                  <a:cubicBezTo>
                    <a:pt x="329" y="1"/>
                    <a:pt x="243" y="55"/>
                    <a:pt x="212" y="132"/>
                  </a:cubicBezTo>
                  <a:cubicBezTo>
                    <a:pt x="191" y="195"/>
                    <a:pt x="191" y="301"/>
                    <a:pt x="255" y="364"/>
                  </a:cubicBezTo>
                  <a:cubicBezTo>
                    <a:pt x="191" y="364"/>
                    <a:pt x="106" y="407"/>
                    <a:pt x="43" y="491"/>
                  </a:cubicBezTo>
                  <a:cubicBezTo>
                    <a:pt x="1" y="597"/>
                    <a:pt x="43" y="724"/>
                    <a:pt x="149" y="787"/>
                  </a:cubicBezTo>
                  <a:cubicBezTo>
                    <a:pt x="176" y="798"/>
                    <a:pt x="206" y="803"/>
                    <a:pt x="237" y="803"/>
                  </a:cubicBezTo>
                  <a:cubicBezTo>
                    <a:pt x="324" y="803"/>
                    <a:pt x="414" y="760"/>
                    <a:pt x="445" y="682"/>
                  </a:cubicBezTo>
                  <a:cubicBezTo>
                    <a:pt x="445" y="660"/>
                    <a:pt x="445" y="660"/>
                    <a:pt x="466" y="618"/>
                  </a:cubicBezTo>
                  <a:lnTo>
                    <a:pt x="2348" y="1443"/>
                  </a:lnTo>
                  <a:cubicBezTo>
                    <a:pt x="2348" y="1464"/>
                    <a:pt x="2327" y="1464"/>
                    <a:pt x="2327" y="1506"/>
                  </a:cubicBezTo>
                  <a:cubicBezTo>
                    <a:pt x="2264" y="1612"/>
                    <a:pt x="2327" y="1739"/>
                    <a:pt x="2433" y="1781"/>
                  </a:cubicBezTo>
                  <a:cubicBezTo>
                    <a:pt x="2462" y="1799"/>
                    <a:pt x="2493" y="1807"/>
                    <a:pt x="2523" y="1807"/>
                  </a:cubicBezTo>
                  <a:cubicBezTo>
                    <a:pt x="2604" y="1807"/>
                    <a:pt x="2683" y="1752"/>
                    <a:pt x="2729" y="1676"/>
                  </a:cubicBezTo>
                  <a:cubicBezTo>
                    <a:pt x="2750" y="1612"/>
                    <a:pt x="2750" y="1506"/>
                    <a:pt x="2666" y="1443"/>
                  </a:cubicBezTo>
                  <a:cubicBezTo>
                    <a:pt x="2750" y="1443"/>
                    <a:pt x="2835" y="1401"/>
                    <a:pt x="2877" y="1316"/>
                  </a:cubicBezTo>
                  <a:cubicBezTo>
                    <a:pt x="2941" y="1210"/>
                    <a:pt x="2877" y="1083"/>
                    <a:pt x="2771" y="1020"/>
                  </a:cubicBezTo>
                  <a:cubicBezTo>
                    <a:pt x="2744" y="1009"/>
                    <a:pt x="2715" y="1004"/>
                    <a:pt x="2687" y="1004"/>
                  </a:cubicBezTo>
                  <a:cubicBezTo>
                    <a:pt x="2604" y="1004"/>
                    <a:pt x="2522" y="1047"/>
                    <a:pt x="2475" y="1126"/>
                  </a:cubicBezTo>
                  <a:cubicBezTo>
                    <a:pt x="2475" y="1147"/>
                    <a:pt x="2475" y="1147"/>
                    <a:pt x="2454" y="1189"/>
                  </a:cubicBezTo>
                  <a:lnTo>
                    <a:pt x="572" y="364"/>
                  </a:lnTo>
                  <a:cubicBezTo>
                    <a:pt x="572" y="343"/>
                    <a:pt x="614" y="343"/>
                    <a:pt x="614" y="301"/>
                  </a:cubicBezTo>
                  <a:cubicBezTo>
                    <a:pt x="656" y="195"/>
                    <a:pt x="614" y="68"/>
                    <a:pt x="508" y="26"/>
                  </a:cubicBezTo>
                  <a:cubicBezTo>
                    <a:pt x="479" y="8"/>
                    <a:pt x="447" y="1"/>
                    <a:pt x="4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31"/>
            <p:cNvSpPr/>
            <p:nvPr/>
          </p:nvSpPr>
          <p:spPr>
            <a:xfrm>
              <a:off x="3423277" y="885111"/>
              <a:ext cx="257091" cy="159093"/>
            </a:xfrm>
            <a:custGeom>
              <a:avLst/>
              <a:gdLst/>
              <a:ahLst/>
              <a:cxnLst/>
              <a:rect l="l" t="t" r="r" b="b"/>
              <a:pathLst>
                <a:path w="2920" h="1807" extrusionOk="0">
                  <a:moveTo>
                    <a:pt x="2523" y="1"/>
                  </a:moveTo>
                  <a:cubicBezTo>
                    <a:pt x="2493" y="1"/>
                    <a:pt x="2462" y="8"/>
                    <a:pt x="2433" y="26"/>
                  </a:cubicBezTo>
                  <a:cubicBezTo>
                    <a:pt x="2327" y="68"/>
                    <a:pt x="2264" y="195"/>
                    <a:pt x="2327" y="301"/>
                  </a:cubicBezTo>
                  <a:cubicBezTo>
                    <a:pt x="2327" y="343"/>
                    <a:pt x="2348" y="343"/>
                    <a:pt x="2348" y="364"/>
                  </a:cubicBezTo>
                  <a:lnTo>
                    <a:pt x="466" y="1189"/>
                  </a:lnTo>
                  <a:cubicBezTo>
                    <a:pt x="445" y="1147"/>
                    <a:pt x="445" y="1147"/>
                    <a:pt x="445" y="1126"/>
                  </a:cubicBezTo>
                  <a:cubicBezTo>
                    <a:pt x="398" y="1047"/>
                    <a:pt x="316" y="1004"/>
                    <a:pt x="233" y="1004"/>
                  </a:cubicBezTo>
                  <a:cubicBezTo>
                    <a:pt x="205" y="1004"/>
                    <a:pt x="176" y="1009"/>
                    <a:pt x="149" y="1020"/>
                  </a:cubicBezTo>
                  <a:cubicBezTo>
                    <a:pt x="43" y="1083"/>
                    <a:pt x="1" y="1210"/>
                    <a:pt x="43" y="1316"/>
                  </a:cubicBezTo>
                  <a:cubicBezTo>
                    <a:pt x="106" y="1401"/>
                    <a:pt x="170" y="1443"/>
                    <a:pt x="254" y="1443"/>
                  </a:cubicBezTo>
                  <a:cubicBezTo>
                    <a:pt x="212" y="1506"/>
                    <a:pt x="212" y="1612"/>
                    <a:pt x="212" y="1676"/>
                  </a:cubicBezTo>
                  <a:cubicBezTo>
                    <a:pt x="243" y="1752"/>
                    <a:pt x="318" y="1807"/>
                    <a:pt x="397" y="1807"/>
                  </a:cubicBezTo>
                  <a:cubicBezTo>
                    <a:pt x="427" y="1807"/>
                    <a:pt x="458" y="1799"/>
                    <a:pt x="487" y="1781"/>
                  </a:cubicBezTo>
                  <a:cubicBezTo>
                    <a:pt x="593" y="1739"/>
                    <a:pt x="656" y="1612"/>
                    <a:pt x="593" y="1506"/>
                  </a:cubicBezTo>
                  <a:cubicBezTo>
                    <a:pt x="593" y="1464"/>
                    <a:pt x="572" y="1464"/>
                    <a:pt x="572" y="1443"/>
                  </a:cubicBezTo>
                  <a:lnTo>
                    <a:pt x="2454" y="618"/>
                  </a:lnTo>
                  <a:cubicBezTo>
                    <a:pt x="2475" y="660"/>
                    <a:pt x="2475" y="660"/>
                    <a:pt x="2475" y="682"/>
                  </a:cubicBezTo>
                  <a:cubicBezTo>
                    <a:pt x="2522" y="760"/>
                    <a:pt x="2604" y="803"/>
                    <a:pt x="2686" y="803"/>
                  </a:cubicBezTo>
                  <a:cubicBezTo>
                    <a:pt x="2715" y="803"/>
                    <a:pt x="2744" y="798"/>
                    <a:pt x="2771" y="787"/>
                  </a:cubicBezTo>
                  <a:cubicBezTo>
                    <a:pt x="2877" y="724"/>
                    <a:pt x="2919" y="597"/>
                    <a:pt x="2877" y="491"/>
                  </a:cubicBezTo>
                  <a:cubicBezTo>
                    <a:pt x="2813" y="407"/>
                    <a:pt x="2750" y="364"/>
                    <a:pt x="2665" y="364"/>
                  </a:cubicBezTo>
                  <a:cubicBezTo>
                    <a:pt x="2750" y="301"/>
                    <a:pt x="2750" y="195"/>
                    <a:pt x="2708" y="132"/>
                  </a:cubicBezTo>
                  <a:cubicBezTo>
                    <a:pt x="2677" y="55"/>
                    <a:pt x="2602" y="1"/>
                    <a:pt x="25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31"/>
            <p:cNvSpPr/>
            <p:nvPr/>
          </p:nvSpPr>
          <p:spPr>
            <a:xfrm>
              <a:off x="3415793" y="645276"/>
              <a:ext cx="279455" cy="245903"/>
            </a:xfrm>
            <a:custGeom>
              <a:avLst/>
              <a:gdLst/>
              <a:ahLst/>
              <a:cxnLst/>
              <a:rect l="l" t="t" r="r" b="b"/>
              <a:pathLst>
                <a:path w="3174" h="2793" extrusionOk="0">
                  <a:moveTo>
                    <a:pt x="995" y="1164"/>
                  </a:moveTo>
                  <a:cubicBezTo>
                    <a:pt x="1185" y="1164"/>
                    <a:pt x="1355" y="1291"/>
                    <a:pt x="1355" y="1418"/>
                  </a:cubicBezTo>
                  <a:cubicBezTo>
                    <a:pt x="1355" y="1544"/>
                    <a:pt x="1185" y="1692"/>
                    <a:pt x="995" y="1692"/>
                  </a:cubicBezTo>
                  <a:cubicBezTo>
                    <a:pt x="826" y="1692"/>
                    <a:pt x="657" y="1587"/>
                    <a:pt x="657" y="1418"/>
                  </a:cubicBezTo>
                  <a:cubicBezTo>
                    <a:pt x="657" y="1269"/>
                    <a:pt x="826" y="1164"/>
                    <a:pt x="995" y="1164"/>
                  </a:cubicBezTo>
                  <a:close/>
                  <a:moveTo>
                    <a:pt x="2137" y="1185"/>
                  </a:moveTo>
                  <a:cubicBezTo>
                    <a:pt x="2327" y="1185"/>
                    <a:pt x="2475" y="1312"/>
                    <a:pt x="2475" y="1439"/>
                  </a:cubicBezTo>
                  <a:cubicBezTo>
                    <a:pt x="2475" y="1587"/>
                    <a:pt x="2327" y="1714"/>
                    <a:pt x="2137" y="1714"/>
                  </a:cubicBezTo>
                  <a:cubicBezTo>
                    <a:pt x="1947" y="1714"/>
                    <a:pt x="1799" y="1587"/>
                    <a:pt x="1799" y="1439"/>
                  </a:cubicBezTo>
                  <a:cubicBezTo>
                    <a:pt x="1799" y="1312"/>
                    <a:pt x="1947" y="1185"/>
                    <a:pt x="2137" y="1185"/>
                  </a:cubicBezTo>
                  <a:close/>
                  <a:moveTo>
                    <a:pt x="1566" y="1714"/>
                  </a:moveTo>
                  <a:cubicBezTo>
                    <a:pt x="1566" y="1714"/>
                    <a:pt x="1926" y="1946"/>
                    <a:pt x="1735" y="2115"/>
                  </a:cubicBezTo>
                  <a:cubicBezTo>
                    <a:pt x="1712" y="2138"/>
                    <a:pt x="1691" y="2147"/>
                    <a:pt x="1672" y="2147"/>
                  </a:cubicBezTo>
                  <a:cubicBezTo>
                    <a:pt x="1605" y="2147"/>
                    <a:pt x="1566" y="2031"/>
                    <a:pt x="1566" y="2031"/>
                  </a:cubicBezTo>
                  <a:cubicBezTo>
                    <a:pt x="1566" y="2031"/>
                    <a:pt x="1509" y="2131"/>
                    <a:pt x="1429" y="2131"/>
                  </a:cubicBezTo>
                  <a:cubicBezTo>
                    <a:pt x="1412" y="2131"/>
                    <a:pt x="1394" y="2127"/>
                    <a:pt x="1376" y="2115"/>
                  </a:cubicBezTo>
                  <a:cubicBezTo>
                    <a:pt x="1207" y="1946"/>
                    <a:pt x="1566" y="1714"/>
                    <a:pt x="1566" y="1714"/>
                  </a:cubicBezTo>
                  <a:close/>
                  <a:moveTo>
                    <a:pt x="1587" y="1"/>
                  </a:moveTo>
                  <a:cubicBezTo>
                    <a:pt x="932" y="1"/>
                    <a:pt x="318" y="318"/>
                    <a:pt x="212" y="572"/>
                  </a:cubicBezTo>
                  <a:cubicBezTo>
                    <a:pt x="1" y="1079"/>
                    <a:pt x="530" y="1756"/>
                    <a:pt x="466" y="1967"/>
                  </a:cubicBezTo>
                  <a:cubicBezTo>
                    <a:pt x="424" y="2179"/>
                    <a:pt x="551" y="2390"/>
                    <a:pt x="762" y="2433"/>
                  </a:cubicBezTo>
                  <a:cubicBezTo>
                    <a:pt x="762" y="2560"/>
                    <a:pt x="847" y="2644"/>
                    <a:pt x="932" y="2644"/>
                  </a:cubicBezTo>
                  <a:cubicBezTo>
                    <a:pt x="974" y="2644"/>
                    <a:pt x="1016" y="2602"/>
                    <a:pt x="1058" y="2517"/>
                  </a:cubicBezTo>
                  <a:cubicBezTo>
                    <a:pt x="1080" y="2644"/>
                    <a:pt x="1122" y="2708"/>
                    <a:pt x="1207" y="2708"/>
                  </a:cubicBezTo>
                  <a:cubicBezTo>
                    <a:pt x="1270" y="2708"/>
                    <a:pt x="1312" y="2686"/>
                    <a:pt x="1355" y="2602"/>
                  </a:cubicBezTo>
                  <a:cubicBezTo>
                    <a:pt x="1376" y="2708"/>
                    <a:pt x="1418" y="2792"/>
                    <a:pt x="1503" y="2792"/>
                  </a:cubicBezTo>
                  <a:cubicBezTo>
                    <a:pt x="1566" y="2792"/>
                    <a:pt x="1608" y="2771"/>
                    <a:pt x="1629" y="2686"/>
                  </a:cubicBezTo>
                  <a:cubicBezTo>
                    <a:pt x="1672" y="2729"/>
                    <a:pt x="1714" y="2792"/>
                    <a:pt x="1778" y="2792"/>
                  </a:cubicBezTo>
                  <a:cubicBezTo>
                    <a:pt x="1841" y="2792"/>
                    <a:pt x="1904" y="2708"/>
                    <a:pt x="1926" y="2602"/>
                  </a:cubicBezTo>
                  <a:cubicBezTo>
                    <a:pt x="1947" y="2665"/>
                    <a:pt x="2010" y="2708"/>
                    <a:pt x="2052" y="2708"/>
                  </a:cubicBezTo>
                  <a:cubicBezTo>
                    <a:pt x="2137" y="2708"/>
                    <a:pt x="2201" y="2644"/>
                    <a:pt x="2222" y="2517"/>
                  </a:cubicBezTo>
                  <a:cubicBezTo>
                    <a:pt x="2243" y="2581"/>
                    <a:pt x="2306" y="2644"/>
                    <a:pt x="2349" y="2644"/>
                  </a:cubicBezTo>
                  <a:cubicBezTo>
                    <a:pt x="2433" y="2644"/>
                    <a:pt x="2518" y="2517"/>
                    <a:pt x="2518" y="2433"/>
                  </a:cubicBezTo>
                  <a:cubicBezTo>
                    <a:pt x="2624" y="2390"/>
                    <a:pt x="2772" y="2179"/>
                    <a:pt x="2687" y="1967"/>
                  </a:cubicBezTo>
                  <a:cubicBezTo>
                    <a:pt x="2645" y="1798"/>
                    <a:pt x="3173" y="1079"/>
                    <a:pt x="2962" y="572"/>
                  </a:cubicBezTo>
                  <a:cubicBezTo>
                    <a:pt x="2835" y="318"/>
                    <a:pt x="2222" y="1"/>
                    <a:pt x="15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9" name="Google Shape;249;p31"/>
          <p:cNvGrpSpPr/>
          <p:nvPr/>
        </p:nvGrpSpPr>
        <p:grpSpPr>
          <a:xfrm>
            <a:off x="648948" y="2904699"/>
            <a:ext cx="1460805" cy="1699745"/>
            <a:chOff x="2725350" y="1701225"/>
            <a:chExt cx="916900" cy="1066875"/>
          </a:xfrm>
        </p:grpSpPr>
        <p:sp>
          <p:nvSpPr>
            <p:cNvPr id="250" name="Google Shape;250;p31"/>
            <p:cNvSpPr/>
            <p:nvPr/>
          </p:nvSpPr>
          <p:spPr>
            <a:xfrm>
              <a:off x="2725350" y="1784500"/>
              <a:ext cx="597100" cy="464425"/>
            </a:xfrm>
            <a:custGeom>
              <a:avLst/>
              <a:gdLst/>
              <a:ahLst/>
              <a:cxnLst/>
              <a:rect l="l" t="t" r="r" b="b"/>
              <a:pathLst>
                <a:path w="23884" h="18577" extrusionOk="0">
                  <a:moveTo>
                    <a:pt x="13836" y="1"/>
                  </a:moveTo>
                  <a:cubicBezTo>
                    <a:pt x="13263" y="1"/>
                    <a:pt x="12657" y="23"/>
                    <a:pt x="12016" y="71"/>
                  </a:cubicBezTo>
                  <a:cubicBezTo>
                    <a:pt x="1036" y="921"/>
                    <a:pt x="1" y="11236"/>
                    <a:pt x="4474" y="16153"/>
                  </a:cubicBezTo>
                  <a:cubicBezTo>
                    <a:pt x="6028" y="17835"/>
                    <a:pt x="8415" y="18576"/>
                    <a:pt x="10935" y="18576"/>
                  </a:cubicBezTo>
                  <a:cubicBezTo>
                    <a:pt x="15671" y="18576"/>
                    <a:pt x="20874" y="15959"/>
                    <a:pt x="21888" y="12049"/>
                  </a:cubicBezTo>
                  <a:cubicBezTo>
                    <a:pt x="22775" y="8759"/>
                    <a:pt x="23884" y="5801"/>
                    <a:pt x="23884" y="5801"/>
                  </a:cubicBezTo>
                  <a:cubicBezTo>
                    <a:pt x="23884" y="5801"/>
                    <a:pt x="23065" y="1"/>
                    <a:pt x="1383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31"/>
            <p:cNvSpPr/>
            <p:nvPr/>
          </p:nvSpPr>
          <p:spPr>
            <a:xfrm>
              <a:off x="2757700" y="1926750"/>
              <a:ext cx="560150" cy="321200"/>
            </a:xfrm>
            <a:custGeom>
              <a:avLst/>
              <a:gdLst/>
              <a:ahLst/>
              <a:cxnLst/>
              <a:rect l="l" t="t" r="r" b="b"/>
              <a:pathLst>
                <a:path w="22406" h="12848" extrusionOk="0">
                  <a:moveTo>
                    <a:pt x="18523" y="0"/>
                  </a:moveTo>
                  <a:cubicBezTo>
                    <a:pt x="17192" y="0"/>
                    <a:pt x="16083" y="1701"/>
                    <a:pt x="15381" y="2256"/>
                  </a:cubicBezTo>
                  <a:cubicBezTo>
                    <a:pt x="13431" y="3790"/>
                    <a:pt x="11425" y="5131"/>
                    <a:pt x="8934" y="5131"/>
                  </a:cubicBezTo>
                  <a:cubicBezTo>
                    <a:pt x="8544" y="5131"/>
                    <a:pt x="8143" y="5099"/>
                    <a:pt x="7728" y="5029"/>
                  </a:cubicBezTo>
                  <a:cubicBezTo>
                    <a:pt x="4918" y="4511"/>
                    <a:pt x="2700" y="2662"/>
                    <a:pt x="1480" y="148"/>
                  </a:cubicBezTo>
                  <a:lnTo>
                    <a:pt x="1480" y="148"/>
                  </a:lnTo>
                  <a:cubicBezTo>
                    <a:pt x="1" y="3624"/>
                    <a:pt x="777" y="7838"/>
                    <a:pt x="3217" y="10426"/>
                  </a:cubicBezTo>
                  <a:cubicBezTo>
                    <a:pt x="4769" y="12107"/>
                    <a:pt x="7153" y="12848"/>
                    <a:pt x="9670" y="12848"/>
                  </a:cubicBezTo>
                  <a:cubicBezTo>
                    <a:pt x="14408" y="12848"/>
                    <a:pt x="19616" y="10221"/>
                    <a:pt x="20631" y="6286"/>
                  </a:cubicBezTo>
                  <a:cubicBezTo>
                    <a:pt x="21296" y="3845"/>
                    <a:pt x="22072" y="1627"/>
                    <a:pt x="22405" y="629"/>
                  </a:cubicBezTo>
                  <a:cubicBezTo>
                    <a:pt x="21444" y="518"/>
                    <a:pt x="20261" y="0"/>
                    <a:pt x="1852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31"/>
            <p:cNvSpPr/>
            <p:nvPr/>
          </p:nvSpPr>
          <p:spPr>
            <a:xfrm>
              <a:off x="3269975" y="1712100"/>
              <a:ext cx="168025" cy="219875"/>
            </a:xfrm>
            <a:custGeom>
              <a:avLst/>
              <a:gdLst/>
              <a:ahLst/>
              <a:cxnLst/>
              <a:rect l="l" t="t" r="r" b="b"/>
              <a:pathLst>
                <a:path w="6721" h="8795" extrusionOk="0">
                  <a:moveTo>
                    <a:pt x="3675" y="1"/>
                  </a:moveTo>
                  <a:cubicBezTo>
                    <a:pt x="2476" y="1"/>
                    <a:pt x="1282" y="720"/>
                    <a:pt x="842" y="2634"/>
                  </a:cubicBezTo>
                  <a:cubicBezTo>
                    <a:pt x="0" y="6187"/>
                    <a:pt x="2575" y="8794"/>
                    <a:pt x="4334" y="8794"/>
                  </a:cubicBezTo>
                  <a:cubicBezTo>
                    <a:pt x="4661" y="8794"/>
                    <a:pt x="4961" y="8704"/>
                    <a:pt x="5205" y="8513"/>
                  </a:cubicBezTo>
                  <a:cubicBezTo>
                    <a:pt x="6720" y="7329"/>
                    <a:pt x="6720" y="2228"/>
                    <a:pt x="6720" y="2228"/>
                  </a:cubicBezTo>
                  <a:cubicBezTo>
                    <a:pt x="6520" y="1006"/>
                    <a:pt x="5094" y="1"/>
                    <a:pt x="3675" y="1"/>
                  </a:cubicBezTo>
                  <a:close/>
                </a:path>
              </a:pathLst>
            </a:custGeom>
            <a:solidFill>
              <a:srgbClr val="4A4A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31"/>
            <p:cNvSpPr/>
            <p:nvPr/>
          </p:nvSpPr>
          <p:spPr>
            <a:xfrm>
              <a:off x="3386200" y="1941550"/>
              <a:ext cx="101700" cy="153625"/>
            </a:xfrm>
            <a:custGeom>
              <a:avLst/>
              <a:gdLst/>
              <a:ahLst/>
              <a:cxnLst/>
              <a:rect l="l" t="t" r="r" b="b"/>
              <a:pathLst>
                <a:path w="4068" h="6145" extrusionOk="0">
                  <a:moveTo>
                    <a:pt x="666" y="0"/>
                  </a:moveTo>
                  <a:lnTo>
                    <a:pt x="1" y="3253"/>
                  </a:lnTo>
                  <a:cubicBezTo>
                    <a:pt x="1" y="3253"/>
                    <a:pt x="1147" y="4843"/>
                    <a:pt x="2145" y="6137"/>
                  </a:cubicBezTo>
                  <a:cubicBezTo>
                    <a:pt x="2218" y="6142"/>
                    <a:pt x="2291" y="6145"/>
                    <a:pt x="2362" y="6145"/>
                  </a:cubicBezTo>
                  <a:cubicBezTo>
                    <a:pt x="2834" y="6145"/>
                    <a:pt x="3266" y="6017"/>
                    <a:pt x="3587" y="5472"/>
                  </a:cubicBezTo>
                  <a:cubicBezTo>
                    <a:pt x="4068" y="4806"/>
                    <a:pt x="3772" y="3993"/>
                    <a:pt x="3624" y="3216"/>
                  </a:cubicBezTo>
                  <a:cubicBezTo>
                    <a:pt x="3254" y="2477"/>
                    <a:pt x="2848" y="1738"/>
                    <a:pt x="1923" y="222"/>
                  </a:cubicBezTo>
                  <a:lnTo>
                    <a:pt x="66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31"/>
            <p:cNvSpPr/>
            <p:nvPr/>
          </p:nvSpPr>
          <p:spPr>
            <a:xfrm>
              <a:off x="3384375" y="1989600"/>
              <a:ext cx="87825" cy="139600"/>
            </a:xfrm>
            <a:custGeom>
              <a:avLst/>
              <a:gdLst/>
              <a:ahLst/>
              <a:cxnLst/>
              <a:rect l="l" t="t" r="r" b="b"/>
              <a:pathLst>
                <a:path w="3513" h="5584" extrusionOk="0">
                  <a:moveTo>
                    <a:pt x="850" y="1"/>
                  </a:moveTo>
                  <a:cubicBezTo>
                    <a:pt x="629" y="444"/>
                    <a:pt x="296" y="888"/>
                    <a:pt x="0" y="1294"/>
                  </a:cubicBezTo>
                  <a:cubicBezTo>
                    <a:pt x="0" y="1294"/>
                    <a:pt x="2588" y="4770"/>
                    <a:pt x="3401" y="5583"/>
                  </a:cubicBezTo>
                  <a:cubicBezTo>
                    <a:pt x="3438" y="5398"/>
                    <a:pt x="3475" y="5176"/>
                    <a:pt x="3512" y="4992"/>
                  </a:cubicBezTo>
                  <a:cubicBezTo>
                    <a:pt x="3401" y="4733"/>
                    <a:pt x="3216" y="4400"/>
                    <a:pt x="3069" y="4067"/>
                  </a:cubicBezTo>
                  <a:cubicBezTo>
                    <a:pt x="2884" y="3550"/>
                    <a:pt x="3032" y="3882"/>
                    <a:pt x="2736" y="3476"/>
                  </a:cubicBezTo>
                  <a:cubicBezTo>
                    <a:pt x="2551" y="3254"/>
                    <a:pt x="2403" y="2921"/>
                    <a:pt x="2292" y="2625"/>
                  </a:cubicBezTo>
                  <a:cubicBezTo>
                    <a:pt x="2181" y="2441"/>
                    <a:pt x="1479" y="1147"/>
                    <a:pt x="1368" y="814"/>
                  </a:cubicBezTo>
                  <a:cubicBezTo>
                    <a:pt x="1220" y="518"/>
                    <a:pt x="1072" y="259"/>
                    <a:pt x="8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31"/>
            <p:cNvSpPr/>
            <p:nvPr/>
          </p:nvSpPr>
          <p:spPr>
            <a:xfrm>
              <a:off x="3487875" y="2685575"/>
              <a:ext cx="154375" cy="82525"/>
            </a:xfrm>
            <a:custGeom>
              <a:avLst/>
              <a:gdLst/>
              <a:ahLst/>
              <a:cxnLst/>
              <a:rect l="l" t="t" r="r" b="b"/>
              <a:pathLst>
                <a:path w="6175" h="3301" extrusionOk="0">
                  <a:moveTo>
                    <a:pt x="2145" y="0"/>
                  </a:moveTo>
                  <a:lnTo>
                    <a:pt x="75" y="481"/>
                  </a:lnTo>
                  <a:cubicBezTo>
                    <a:pt x="75" y="481"/>
                    <a:pt x="1" y="1331"/>
                    <a:pt x="75" y="1923"/>
                  </a:cubicBezTo>
                  <a:cubicBezTo>
                    <a:pt x="223" y="2514"/>
                    <a:pt x="370" y="3143"/>
                    <a:pt x="592" y="3254"/>
                  </a:cubicBezTo>
                  <a:cubicBezTo>
                    <a:pt x="642" y="3286"/>
                    <a:pt x="756" y="3300"/>
                    <a:pt x="917" y="3300"/>
                  </a:cubicBezTo>
                  <a:cubicBezTo>
                    <a:pt x="2069" y="3300"/>
                    <a:pt x="5657" y="2562"/>
                    <a:pt x="5916" y="2108"/>
                  </a:cubicBezTo>
                  <a:cubicBezTo>
                    <a:pt x="6175" y="1590"/>
                    <a:pt x="5805" y="962"/>
                    <a:pt x="4807" y="925"/>
                  </a:cubicBezTo>
                  <a:cubicBezTo>
                    <a:pt x="4556" y="908"/>
                    <a:pt x="4356" y="903"/>
                    <a:pt x="4188" y="903"/>
                  </a:cubicBezTo>
                  <a:cubicBezTo>
                    <a:pt x="3889" y="903"/>
                    <a:pt x="3692" y="920"/>
                    <a:pt x="3492" y="920"/>
                  </a:cubicBezTo>
                  <a:cubicBezTo>
                    <a:pt x="3308" y="920"/>
                    <a:pt x="3121" y="905"/>
                    <a:pt x="2847" y="851"/>
                  </a:cubicBezTo>
                  <a:cubicBezTo>
                    <a:pt x="2145" y="740"/>
                    <a:pt x="2145" y="0"/>
                    <a:pt x="214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31"/>
            <p:cNvSpPr/>
            <p:nvPr/>
          </p:nvSpPr>
          <p:spPr>
            <a:xfrm>
              <a:off x="2874175" y="2510875"/>
              <a:ext cx="80425" cy="146375"/>
            </a:xfrm>
            <a:custGeom>
              <a:avLst/>
              <a:gdLst/>
              <a:ahLst/>
              <a:cxnLst/>
              <a:rect l="l" t="t" r="r" b="b"/>
              <a:pathLst>
                <a:path w="3217" h="5855" extrusionOk="0">
                  <a:moveTo>
                    <a:pt x="1701" y="1"/>
                  </a:moveTo>
                  <a:cubicBezTo>
                    <a:pt x="1109" y="1"/>
                    <a:pt x="444" y="38"/>
                    <a:pt x="296" y="223"/>
                  </a:cubicBezTo>
                  <a:cubicBezTo>
                    <a:pt x="0" y="593"/>
                    <a:pt x="37" y="5325"/>
                    <a:pt x="444" y="5694"/>
                  </a:cubicBezTo>
                  <a:cubicBezTo>
                    <a:pt x="571" y="5801"/>
                    <a:pt x="723" y="5855"/>
                    <a:pt x="879" y="5855"/>
                  </a:cubicBezTo>
                  <a:cubicBezTo>
                    <a:pt x="1269" y="5855"/>
                    <a:pt x="1691" y="5519"/>
                    <a:pt x="1849" y="4807"/>
                  </a:cubicBezTo>
                  <a:cubicBezTo>
                    <a:pt x="2071" y="3735"/>
                    <a:pt x="1997" y="3587"/>
                    <a:pt x="2218" y="2922"/>
                  </a:cubicBezTo>
                  <a:cubicBezTo>
                    <a:pt x="2364" y="2461"/>
                    <a:pt x="2747" y="2382"/>
                    <a:pt x="2994" y="2382"/>
                  </a:cubicBezTo>
                  <a:cubicBezTo>
                    <a:pt x="3124" y="2382"/>
                    <a:pt x="3217" y="2404"/>
                    <a:pt x="3217" y="2404"/>
                  </a:cubicBezTo>
                  <a:lnTo>
                    <a:pt x="3069" y="260"/>
                  </a:lnTo>
                  <a:cubicBezTo>
                    <a:pt x="3069" y="260"/>
                    <a:pt x="2292" y="1"/>
                    <a:pt x="17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31"/>
            <p:cNvSpPr/>
            <p:nvPr/>
          </p:nvSpPr>
          <p:spPr>
            <a:xfrm>
              <a:off x="3196725" y="2195700"/>
              <a:ext cx="355875" cy="518550"/>
            </a:xfrm>
            <a:custGeom>
              <a:avLst/>
              <a:gdLst/>
              <a:ahLst/>
              <a:cxnLst/>
              <a:rect l="l" t="t" r="r" b="b"/>
              <a:pathLst>
                <a:path w="14235" h="20742" extrusionOk="0">
                  <a:moveTo>
                    <a:pt x="6471" y="1"/>
                  </a:moveTo>
                  <a:lnTo>
                    <a:pt x="1" y="2145"/>
                  </a:lnTo>
                  <a:cubicBezTo>
                    <a:pt x="1" y="2145"/>
                    <a:pt x="9059" y="10205"/>
                    <a:pt x="9724" y="11536"/>
                  </a:cubicBezTo>
                  <a:cubicBezTo>
                    <a:pt x="10427" y="12867"/>
                    <a:pt x="11388" y="20742"/>
                    <a:pt x="11388" y="20742"/>
                  </a:cubicBezTo>
                  <a:lnTo>
                    <a:pt x="14235" y="20187"/>
                  </a:lnTo>
                  <a:cubicBezTo>
                    <a:pt x="14235" y="20187"/>
                    <a:pt x="12978" y="10907"/>
                    <a:pt x="12682" y="10242"/>
                  </a:cubicBezTo>
                  <a:cubicBezTo>
                    <a:pt x="12460" y="9613"/>
                    <a:pt x="6471" y="1"/>
                    <a:pt x="647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31"/>
            <p:cNvSpPr/>
            <p:nvPr/>
          </p:nvSpPr>
          <p:spPr>
            <a:xfrm>
              <a:off x="2945325" y="2209575"/>
              <a:ext cx="433525" cy="373425"/>
            </a:xfrm>
            <a:custGeom>
              <a:avLst/>
              <a:gdLst/>
              <a:ahLst/>
              <a:cxnLst/>
              <a:rect l="l" t="t" r="r" b="b"/>
              <a:pathLst>
                <a:path w="17341" h="14937" extrusionOk="0">
                  <a:moveTo>
                    <a:pt x="10427" y="1"/>
                  </a:moveTo>
                  <a:cubicBezTo>
                    <a:pt x="10427" y="1"/>
                    <a:pt x="9022" y="1886"/>
                    <a:pt x="8948" y="3624"/>
                  </a:cubicBezTo>
                  <a:cubicBezTo>
                    <a:pt x="8837" y="5361"/>
                    <a:pt x="8061" y="9132"/>
                    <a:pt x="7839" y="9724"/>
                  </a:cubicBezTo>
                  <a:cubicBezTo>
                    <a:pt x="7691" y="10094"/>
                    <a:pt x="2589" y="11572"/>
                    <a:pt x="1" y="12127"/>
                  </a:cubicBezTo>
                  <a:cubicBezTo>
                    <a:pt x="1" y="12866"/>
                    <a:pt x="112" y="14937"/>
                    <a:pt x="112" y="14937"/>
                  </a:cubicBezTo>
                  <a:cubicBezTo>
                    <a:pt x="1849" y="14678"/>
                    <a:pt x="9613" y="13643"/>
                    <a:pt x="10131" y="12977"/>
                  </a:cubicBezTo>
                  <a:cubicBezTo>
                    <a:pt x="10390" y="12608"/>
                    <a:pt x="12386" y="9021"/>
                    <a:pt x="14087" y="6396"/>
                  </a:cubicBezTo>
                  <a:cubicBezTo>
                    <a:pt x="15861" y="3735"/>
                    <a:pt x="17340" y="1960"/>
                    <a:pt x="17340" y="1960"/>
                  </a:cubicBezTo>
                  <a:lnTo>
                    <a:pt x="1042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31"/>
            <p:cNvSpPr/>
            <p:nvPr/>
          </p:nvSpPr>
          <p:spPr>
            <a:xfrm>
              <a:off x="3318750" y="1832475"/>
              <a:ext cx="85975" cy="106400"/>
            </a:xfrm>
            <a:custGeom>
              <a:avLst/>
              <a:gdLst/>
              <a:ahLst/>
              <a:cxnLst/>
              <a:rect l="l" t="t" r="r" b="b"/>
              <a:pathLst>
                <a:path w="3439" h="4256" extrusionOk="0">
                  <a:moveTo>
                    <a:pt x="1146" y="0"/>
                  </a:moveTo>
                  <a:cubicBezTo>
                    <a:pt x="1035" y="703"/>
                    <a:pt x="666" y="2367"/>
                    <a:pt x="0" y="2958"/>
                  </a:cubicBezTo>
                  <a:cubicBezTo>
                    <a:pt x="0" y="2958"/>
                    <a:pt x="0" y="3845"/>
                    <a:pt x="1479" y="4178"/>
                  </a:cubicBezTo>
                  <a:cubicBezTo>
                    <a:pt x="1696" y="4233"/>
                    <a:pt x="1891" y="4256"/>
                    <a:pt x="2064" y="4256"/>
                  </a:cubicBezTo>
                  <a:cubicBezTo>
                    <a:pt x="3069" y="4256"/>
                    <a:pt x="3364" y="3476"/>
                    <a:pt x="3364" y="3476"/>
                  </a:cubicBezTo>
                  <a:cubicBezTo>
                    <a:pt x="3364" y="3476"/>
                    <a:pt x="3180" y="1627"/>
                    <a:pt x="3438" y="592"/>
                  </a:cubicBezTo>
                  <a:cubicBezTo>
                    <a:pt x="2810" y="592"/>
                    <a:pt x="2218" y="481"/>
                    <a:pt x="1701" y="296"/>
                  </a:cubicBezTo>
                  <a:cubicBezTo>
                    <a:pt x="1516" y="222"/>
                    <a:pt x="1331" y="148"/>
                    <a:pt x="1146" y="0"/>
                  </a:cubicBezTo>
                  <a:close/>
                </a:path>
              </a:pathLst>
            </a:custGeom>
            <a:solidFill>
              <a:srgbClr val="E45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31"/>
            <p:cNvSpPr/>
            <p:nvPr/>
          </p:nvSpPr>
          <p:spPr>
            <a:xfrm>
              <a:off x="3322425" y="1731725"/>
              <a:ext cx="122050" cy="151100"/>
            </a:xfrm>
            <a:custGeom>
              <a:avLst/>
              <a:gdLst/>
              <a:ahLst/>
              <a:cxnLst/>
              <a:rect l="l" t="t" r="r" b="b"/>
              <a:pathLst>
                <a:path w="4882" h="6044" extrusionOk="0">
                  <a:moveTo>
                    <a:pt x="1626" y="0"/>
                  </a:moveTo>
                  <a:cubicBezTo>
                    <a:pt x="1580" y="0"/>
                    <a:pt x="1554" y="1"/>
                    <a:pt x="1554" y="1"/>
                  </a:cubicBezTo>
                  <a:cubicBezTo>
                    <a:pt x="814" y="149"/>
                    <a:pt x="1" y="2367"/>
                    <a:pt x="260" y="3624"/>
                  </a:cubicBezTo>
                  <a:cubicBezTo>
                    <a:pt x="538" y="4736"/>
                    <a:pt x="2318" y="6043"/>
                    <a:pt x="2930" y="6043"/>
                  </a:cubicBezTo>
                  <a:cubicBezTo>
                    <a:pt x="2969" y="6043"/>
                    <a:pt x="3004" y="6038"/>
                    <a:pt x="3033" y="6027"/>
                  </a:cubicBezTo>
                  <a:cubicBezTo>
                    <a:pt x="3550" y="5842"/>
                    <a:pt x="4142" y="4548"/>
                    <a:pt x="4253" y="4437"/>
                  </a:cubicBezTo>
                  <a:cubicBezTo>
                    <a:pt x="4400" y="4326"/>
                    <a:pt x="4881" y="4141"/>
                    <a:pt x="4881" y="3957"/>
                  </a:cubicBezTo>
                  <a:cubicBezTo>
                    <a:pt x="4844" y="3772"/>
                    <a:pt x="4400" y="3143"/>
                    <a:pt x="4327" y="2700"/>
                  </a:cubicBezTo>
                  <a:cubicBezTo>
                    <a:pt x="4290" y="2219"/>
                    <a:pt x="4622" y="1295"/>
                    <a:pt x="4400" y="629"/>
                  </a:cubicBezTo>
                  <a:cubicBezTo>
                    <a:pt x="4168" y="30"/>
                    <a:pt x="2048" y="0"/>
                    <a:pt x="1626" y="0"/>
                  </a:cubicBezTo>
                  <a:close/>
                </a:path>
              </a:pathLst>
            </a:custGeom>
            <a:solidFill>
              <a:srgbClr val="F886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31"/>
            <p:cNvSpPr/>
            <p:nvPr/>
          </p:nvSpPr>
          <p:spPr>
            <a:xfrm>
              <a:off x="3176400" y="1882375"/>
              <a:ext cx="256975" cy="386750"/>
            </a:xfrm>
            <a:custGeom>
              <a:avLst/>
              <a:gdLst/>
              <a:ahLst/>
              <a:cxnLst/>
              <a:rect l="l" t="t" r="r" b="b"/>
              <a:pathLst>
                <a:path w="10279" h="15470" extrusionOk="0">
                  <a:moveTo>
                    <a:pt x="3956" y="1"/>
                  </a:moveTo>
                  <a:cubicBezTo>
                    <a:pt x="3956" y="1"/>
                    <a:pt x="3106" y="925"/>
                    <a:pt x="2736" y="999"/>
                  </a:cubicBezTo>
                  <a:cubicBezTo>
                    <a:pt x="2478" y="1110"/>
                    <a:pt x="2367" y="5066"/>
                    <a:pt x="1812" y="6988"/>
                  </a:cubicBezTo>
                  <a:cubicBezTo>
                    <a:pt x="1295" y="8874"/>
                    <a:pt x="1" y="13384"/>
                    <a:pt x="1" y="13384"/>
                  </a:cubicBezTo>
                  <a:cubicBezTo>
                    <a:pt x="1" y="13384"/>
                    <a:pt x="2191" y="15469"/>
                    <a:pt x="6416" y="15469"/>
                  </a:cubicBezTo>
                  <a:cubicBezTo>
                    <a:pt x="7192" y="15469"/>
                    <a:pt x="8036" y="15399"/>
                    <a:pt x="8948" y="15233"/>
                  </a:cubicBezTo>
                  <a:cubicBezTo>
                    <a:pt x="8948" y="15233"/>
                    <a:pt x="9539" y="8837"/>
                    <a:pt x="9502" y="6988"/>
                  </a:cubicBezTo>
                  <a:cubicBezTo>
                    <a:pt x="9428" y="5510"/>
                    <a:pt x="9317" y="4992"/>
                    <a:pt x="9354" y="4290"/>
                  </a:cubicBezTo>
                  <a:cubicBezTo>
                    <a:pt x="9428" y="3291"/>
                    <a:pt x="10278" y="2589"/>
                    <a:pt x="10278" y="2589"/>
                  </a:cubicBezTo>
                  <a:cubicBezTo>
                    <a:pt x="10278" y="2589"/>
                    <a:pt x="9687" y="1849"/>
                    <a:pt x="9021" y="1184"/>
                  </a:cubicBezTo>
                  <a:cubicBezTo>
                    <a:pt x="9021" y="1184"/>
                    <a:pt x="5250" y="1147"/>
                    <a:pt x="39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31"/>
            <p:cNvSpPr/>
            <p:nvPr/>
          </p:nvSpPr>
          <p:spPr>
            <a:xfrm>
              <a:off x="3176400" y="1923050"/>
              <a:ext cx="142375" cy="347550"/>
            </a:xfrm>
            <a:custGeom>
              <a:avLst/>
              <a:gdLst/>
              <a:ahLst/>
              <a:cxnLst/>
              <a:rect l="l" t="t" r="r" b="b"/>
              <a:pathLst>
                <a:path w="5695" h="13902" extrusionOk="0">
                  <a:moveTo>
                    <a:pt x="2626" y="1"/>
                  </a:moveTo>
                  <a:cubicBezTo>
                    <a:pt x="2589" y="1147"/>
                    <a:pt x="2256" y="3809"/>
                    <a:pt x="1849" y="5287"/>
                  </a:cubicBezTo>
                  <a:cubicBezTo>
                    <a:pt x="1369" y="7210"/>
                    <a:pt x="1" y="11831"/>
                    <a:pt x="1" y="11831"/>
                  </a:cubicBezTo>
                  <a:cubicBezTo>
                    <a:pt x="1" y="11831"/>
                    <a:pt x="1960" y="13680"/>
                    <a:pt x="5694" y="13902"/>
                  </a:cubicBezTo>
                  <a:cubicBezTo>
                    <a:pt x="4363" y="12829"/>
                    <a:pt x="4030" y="11572"/>
                    <a:pt x="3772" y="9835"/>
                  </a:cubicBezTo>
                  <a:cubicBezTo>
                    <a:pt x="3624" y="8763"/>
                    <a:pt x="3513" y="7764"/>
                    <a:pt x="3846" y="6729"/>
                  </a:cubicBezTo>
                  <a:cubicBezTo>
                    <a:pt x="4178" y="5620"/>
                    <a:pt x="3476" y="3993"/>
                    <a:pt x="3476" y="2847"/>
                  </a:cubicBezTo>
                  <a:cubicBezTo>
                    <a:pt x="3439" y="1590"/>
                    <a:pt x="3402" y="740"/>
                    <a:pt x="262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31"/>
            <p:cNvSpPr/>
            <p:nvPr/>
          </p:nvSpPr>
          <p:spPr>
            <a:xfrm>
              <a:off x="3295625" y="1708625"/>
              <a:ext cx="100775" cy="132925"/>
            </a:xfrm>
            <a:custGeom>
              <a:avLst/>
              <a:gdLst/>
              <a:ahLst/>
              <a:cxnLst/>
              <a:rect l="l" t="t" r="r" b="b"/>
              <a:pathLst>
                <a:path w="4031" h="5317" extrusionOk="0">
                  <a:moveTo>
                    <a:pt x="2256" y="0"/>
                  </a:moveTo>
                  <a:cubicBezTo>
                    <a:pt x="1147" y="0"/>
                    <a:pt x="1886" y="481"/>
                    <a:pt x="777" y="1110"/>
                  </a:cubicBezTo>
                  <a:cubicBezTo>
                    <a:pt x="1" y="1590"/>
                    <a:pt x="297" y="2477"/>
                    <a:pt x="592" y="2847"/>
                  </a:cubicBezTo>
                  <a:cubicBezTo>
                    <a:pt x="777" y="3069"/>
                    <a:pt x="629" y="3254"/>
                    <a:pt x="408" y="3845"/>
                  </a:cubicBezTo>
                  <a:cubicBezTo>
                    <a:pt x="78" y="4669"/>
                    <a:pt x="1012" y="5317"/>
                    <a:pt x="1533" y="5317"/>
                  </a:cubicBezTo>
                  <a:cubicBezTo>
                    <a:pt x="1596" y="5317"/>
                    <a:pt x="1653" y="5307"/>
                    <a:pt x="1701" y="5287"/>
                  </a:cubicBezTo>
                  <a:cubicBezTo>
                    <a:pt x="1701" y="5287"/>
                    <a:pt x="2182" y="4400"/>
                    <a:pt x="1849" y="4104"/>
                  </a:cubicBezTo>
                  <a:cubicBezTo>
                    <a:pt x="1518" y="3803"/>
                    <a:pt x="1702" y="3183"/>
                    <a:pt x="2061" y="3183"/>
                  </a:cubicBezTo>
                  <a:cubicBezTo>
                    <a:pt x="2143" y="3183"/>
                    <a:pt x="2234" y="3215"/>
                    <a:pt x="2330" y="3291"/>
                  </a:cubicBezTo>
                  <a:cubicBezTo>
                    <a:pt x="2441" y="3402"/>
                    <a:pt x="2589" y="3513"/>
                    <a:pt x="2589" y="3697"/>
                  </a:cubicBezTo>
                  <a:cubicBezTo>
                    <a:pt x="2614" y="4048"/>
                    <a:pt x="2707" y="4212"/>
                    <a:pt x="2822" y="4212"/>
                  </a:cubicBezTo>
                  <a:cubicBezTo>
                    <a:pt x="2876" y="4212"/>
                    <a:pt x="2936" y="4176"/>
                    <a:pt x="2995" y="4104"/>
                  </a:cubicBezTo>
                  <a:cubicBezTo>
                    <a:pt x="3291" y="3845"/>
                    <a:pt x="2774" y="2884"/>
                    <a:pt x="2995" y="2662"/>
                  </a:cubicBezTo>
                  <a:cubicBezTo>
                    <a:pt x="3513" y="2108"/>
                    <a:pt x="3624" y="1479"/>
                    <a:pt x="3624" y="1479"/>
                  </a:cubicBezTo>
                  <a:cubicBezTo>
                    <a:pt x="4031" y="925"/>
                    <a:pt x="3328" y="111"/>
                    <a:pt x="225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31"/>
            <p:cNvSpPr/>
            <p:nvPr/>
          </p:nvSpPr>
          <p:spPr>
            <a:xfrm>
              <a:off x="3364950" y="1775475"/>
              <a:ext cx="72125" cy="33625"/>
            </a:xfrm>
            <a:custGeom>
              <a:avLst/>
              <a:gdLst/>
              <a:ahLst/>
              <a:cxnLst/>
              <a:rect l="l" t="t" r="r" b="b"/>
              <a:pathLst>
                <a:path w="2885" h="1345" extrusionOk="0">
                  <a:moveTo>
                    <a:pt x="1210" y="0"/>
                  </a:moveTo>
                  <a:cubicBezTo>
                    <a:pt x="850" y="0"/>
                    <a:pt x="490" y="34"/>
                    <a:pt x="222" y="62"/>
                  </a:cubicBezTo>
                  <a:cubicBezTo>
                    <a:pt x="1" y="284"/>
                    <a:pt x="296" y="802"/>
                    <a:pt x="296" y="802"/>
                  </a:cubicBezTo>
                  <a:cubicBezTo>
                    <a:pt x="296" y="802"/>
                    <a:pt x="851" y="1208"/>
                    <a:pt x="1332" y="1319"/>
                  </a:cubicBezTo>
                  <a:cubicBezTo>
                    <a:pt x="1478" y="1337"/>
                    <a:pt x="1605" y="1344"/>
                    <a:pt x="1716" y="1344"/>
                  </a:cubicBezTo>
                  <a:cubicBezTo>
                    <a:pt x="2310" y="1344"/>
                    <a:pt x="2441" y="1134"/>
                    <a:pt x="2441" y="1134"/>
                  </a:cubicBezTo>
                  <a:cubicBezTo>
                    <a:pt x="2552" y="1171"/>
                    <a:pt x="2626" y="1171"/>
                    <a:pt x="2626" y="1171"/>
                  </a:cubicBezTo>
                  <a:cubicBezTo>
                    <a:pt x="2884" y="506"/>
                    <a:pt x="2700" y="210"/>
                    <a:pt x="2699" y="210"/>
                  </a:cubicBezTo>
                  <a:lnTo>
                    <a:pt x="2699" y="210"/>
                  </a:lnTo>
                  <a:cubicBezTo>
                    <a:pt x="2699" y="284"/>
                    <a:pt x="2589" y="432"/>
                    <a:pt x="2589" y="432"/>
                  </a:cubicBezTo>
                  <a:cubicBezTo>
                    <a:pt x="2383" y="89"/>
                    <a:pt x="1795" y="0"/>
                    <a:pt x="1210" y="0"/>
                  </a:cubicBezTo>
                  <a:close/>
                </a:path>
              </a:pathLst>
            </a:custGeom>
            <a:solidFill>
              <a:srgbClr val="4A4A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31"/>
            <p:cNvSpPr/>
            <p:nvPr/>
          </p:nvSpPr>
          <p:spPr>
            <a:xfrm>
              <a:off x="3247575" y="1701225"/>
              <a:ext cx="208900" cy="240350"/>
            </a:xfrm>
            <a:custGeom>
              <a:avLst/>
              <a:gdLst/>
              <a:ahLst/>
              <a:cxnLst/>
              <a:rect l="l" t="t" r="r" b="b"/>
              <a:pathLst>
                <a:path w="8356" h="9614" extrusionOk="0">
                  <a:moveTo>
                    <a:pt x="4239" y="0"/>
                  </a:moveTo>
                  <a:cubicBezTo>
                    <a:pt x="3261" y="0"/>
                    <a:pt x="2188" y="471"/>
                    <a:pt x="1183" y="1886"/>
                  </a:cubicBezTo>
                  <a:cubicBezTo>
                    <a:pt x="629" y="2663"/>
                    <a:pt x="0" y="5287"/>
                    <a:pt x="444" y="6951"/>
                  </a:cubicBezTo>
                  <a:cubicBezTo>
                    <a:pt x="629" y="7617"/>
                    <a:pt x="3623" y="9613"/>
                    <a:pt x="5620" y="9613"/>
                  </a:cubicBezTo>
                  <a:cubicBezTo>
                    <a:pt x="5620" y="9613"/>
                    <a:pt x="2662" y="5287"/>
                    <a:pt x="4548" y="3143"/>
                  </a:cubicBezTo>
                  <a:cubicBezTo>
                    <a:pt x="5059" y="2554"/>
                    <a:pt x="5574" y="2363"/>
                    <a:pt x="6027" y="2363"/>
                  </a:cubicBezTo>
                  <a:cubicBezTo>
                    <a:pt x="6852" y="2363"/>
                    <a:pt x="7468" y="2995"/>
                    <a:pt x="7468" y="2995"/>
                  </a:cubicBezTo>
                  <a:cubicBezTo>
                    <a:pt x="7468" y="2995"/>
                    <a:pt x="8356" y="2034"/>
                    <a:pt x="6322" y="666"/>
                  </a:cubicBezTo>
                  <a:cubicBezTo>
                    <a:pt x="5746" y="304"/>
                    <a:pt x="5023" y="0"/>
                    <a:pt x="4239" y="0"/>
                  </a:cubicBezTo>
                  <a:close/>
                </a:path>
              </a:pathLst>
            </a:custGeom>
            <a:solidFill>
              <a:srgbClr val="4A4A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31"/>
            <p:cNvSpPr/>
            <p:nvPr/>
          </p:nvSpPr>
          <p:spPr>
            <a:xfrm>
              <a:off x="3388050" y="1879600"/>
              <a:ext cx="36075" cy="61050"/>
            </a:xfrm>
            <a:custGeom>
              <a:avLst/>
              <a:gdLst/>
              <a:ahLst/>
              <a:cxnLst/>
              <a:rect l="l" t="t" r="r" b="b"/>
              <a:pathLst>
                <a:path w="1443" h="2442" extrusionOk="0">
                  <a:moveTo>
                    <a:pt x="1443" y="1"/>
                  </a:moveTo>
                  <a:lnTo>
                    <a:pt x="518" y="297"/>
                  </a:lnTo>
                  <a:cubicBezTo>
                    <a:pt x="518" y="297"/>
                    <a:pt x="888" y="1591"/>
                    <a:pt x="1" y="2441"/>
                  </a:cubicBezTo>
                  <a:cubicBezTo>
                    <a:pt x="1" y="2441"/>
                    <a:pt x="1221" y="1776"/>
                    <a:pt x="1443" y="1"/>
                  </a:cubicBezTo>
                  <a:close/>
                </a:path>
              </a:pathLst>
            </a:custGeom>
            <a:solidFill>
              <a:srgbClr val="4A4A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31"/>
            <p:cNvSpPr/>
            <p:nvPr/>
          </p:nvSpPr>
          <p:spPr>
            <a:xfrm>
              <a:off x="3303950" y="1985900"/>
              <a:ext cx="59150" cy="101375"/>
            </a:xfrm>
            <a:custGeom>
              <a:avLst/>
              <a:gdLst/>
              <a:ahLst/>
              <a:cxnLst/>
              <a:rect l="l" t="t" r="r" b="b"/>
              <a:pathLst>
                <a:path w="2366" h="4055" extrusionOk="0">
                  <a:moveTo>
                    <a:pt x="333" y="1"/>
                  </a:moveTo>
                  <a:lnTo>
                    <a:pt x="38" y="149"/>
                  </a:lnTo>
                  <a:cubicBezTo>
                    <a:pt x="1" y="222"/>
                    <a:pt x="148" y="370"/>
                    <a:pt x="148" y="481"/>
                  </a:cubicBezTo>
                  <a:lnTo>
                    <a:pt x="148" y="851"/>
                  </a:lnTo>
                  <a:cubicBezTo>
                    <a:pt x="148" y="1406"/>
                    <a:pt x="148" y="2330"/>
                    <a:pt x="75" y="2921"/>
                  </a:cubicBezTo>
                  <a:cubicBezTo>
                    <a:pt x="75" y="3291"/>
                    <a:pt x="38" y="3809"/>
                    <a:pt x="407" y="3993"/>
                  </a:cubicBezTo>
                  <a:cubicBezTo>
                    <a:pt x="472" y="4037"/>
                    <a:pt x="575" y="4055"/>
                    <a:pt x="664" y="4055"/>
                  </a:cubicBezTo>
                  <a:cubicBezTo>
                    <a:pt x="727" y="4055"/>
                    <a:pt x="783" y="4046"/>
                    <a:pt x="814" y="4030"/>
                  </a:cubicBezTo>
                  <a:cubicBezTo>
                    <a:pt x="962" y="3993"/>
                    <a:pt x="999" y="3735"/>
                    <a:pt x="1110" y="3698"/>
                  </a:cubicBezTo>
                  <a:cubicBezTo>
                    <a:pt x="1133" y="3688"/>
                    <a:pt x="1154" y="3684"/>
                    <a:pt x="1173" y="3684"/>
                  </a:cubicBezTo>
                  <a:cubicBezTo>
                    <a:pt x="1295" y="3684"/>
                    <a:pt x="1343" y="3849"/>
                    <a:pt x="1451" y="3849"/>
                  </a:cubicBezTo>
                  <a:cubicBezTo>
                    <a:pt x="1460" y="3849"/>
                    <a:pt x="1469" y="3848"/>
                    <a:pt x="1479" y="3846"/>
                  </a:cubicBezTo>
                  <a:cubicBezTo>
                    <a:pt x="1627" y="3809"/>
                    <a:pt x="1627" y="3587"/>
                    <a:pt x="1738" y="3513"/>
                  </a:cubicBezTo>
                  <a:cubicBezTo>
                    <a:pt x="1774" y="3529"/>
                    <a:pt x="1805" y="3536"/>
                    <a:pt x="1832" y="3536"/>
                  </a:cubicBezTo>
                  <a:cubicBezTo>
                    <a:pt x="2366" y="3536"/>
                    <a:pt x="1280" y="545"/>
                    <a:pt x="999" y="333"/>
                  </a:cubicBezTo>
                  <a:cubicBezTo>
                    <a:pt x="777" y="149"/>
                    <a:pt x="555" y="112"/>
                    <a:pt x="33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31"/>
            <p:cNvSpPr/>
            <p:nvPr/>
          </p:nvSpPr>
          <p:spPr>
            <a:xfrm>
              <a:off x="3321575" y="2002875"/>
              <a:ext cx="61900" cy="61925"/>
            </a:xfrm>
            <a:custGeom>
              <a:avLst/>
              <a:gdLst/>
              <a:ahLst/>
              <a:cxnLst/>
              <a:rect l="l" t="t" r="r" b="b"/>
              <a:pathLst>
                <a:path w="2476" h="2477" extrusionOk="0">
                  <a:moveTo>
                    <a:pt x="1329" y="1863"/>
                  </a:moveTo>
                  <a:cubicBezTo>
                    <a:pt x="1353" y="1869"/>
                    <a:pt x="1366" y="1873"/>
                    <a:pt x="1366" y="1873"/>
                  </a:cubicBezTo>
                  <a:cubicBezTo>
                    <a:pt x="1355" y="1870"/>
                    <a:pt x="1343" y="1867"/>
                    <a:pt x="1329" y="1863"/>
                  </a:cubicBezTo>
                  <a:close/>
                  <a:moveTo>
                    <a:pt x="660" y="1"/>
                  </a:moveTo>
                  <a:cubicBezTo>
                    <a:pt x="614" y="1"/>
                    <a:pt x="577" y="8"/>
                    <a:pt x="553" y="24"/>
                  </a:cubicBezTo>
                  <a:cubicBezTo>
                    <a:pt x="72" y="394"/>
                    <a:pt x="1366" y="763"/>
                    <a:pt x="1699" y="948"/>
                  </a:cubicBezTo>
                  <a:cubicBezTo>
                    <a:pt x="1699" y="948"/>
                    <a:pt x="755" y="529"/>
                    <a:pt x="346" y="529"/>
                  </a:cubicBezTo>
                  <a:cubicBezTo>
                    <a:pt x="270" y="529"/>
                    <a:pt x="212" y="544"/>
                    <a:pt x="183" y="579"/>
                  </a:cubicBezTo>
                  <a:cubicBezTo>
                    <a:pt x="0" y="802"/>
                    <a:pt x="297" y="1003"/>
                    <a:pt x="650" y="1163"/>
                  </a:cubicBezTo>
                  <a:lnTo>
                    <a:pt x="650" y="1163"/>
                  </a:lnTo>
                  <a:cubicBezTo>
                    <a:pt x="570" y="1144"/>
                    <a:pt x="508" y="1133"/>
                    <a:pt x="479" y="1133"/>
                  </a:cubicBezTo>
                  <a:cubicBezTo>
                    <a:pt x="459" y="1130"/>
                    <a:pt x="440" y="1128"/>
                    <a:pt x="423" y="1128"/>
                  </a:cubicBezTo>
                  <a:cubicBezTo>
                    <a:pt x="251" y="1128"/>
                    <a:pt x="223" y="1284"/>
                    <a:pt x="257" y="1318"/>
                  </a:cubicBezTo>
                  <a:cubicBezTo>
                    <a:pt x="290" y="1452"/>
                    <a:pt x="520" y="1578"/>
                    <a:pt x="762" y="1676"/>
                  </a:cubicBezTo>
                  <a:lnTo>
                    <a:pt x="762" y="1676"/>
                  </a:lnTo>
                  <a:cubicBezTo>
                    <a:pt x="745" y="1674"/>
                    <a:pt x="728" y="1673"/>
                    <a:pt x="712" y="1673"/>
                  </a:cubicBezTo>
                  <a:cubicBezTo>
                    <a:pt x="621" y="1673"/>
                    <a:pt x="565" y="1714"/>
                    <a:pt x="590" y="1836"/>
                  </a:cubicBezTo>
                  <a:cubicBezTo>
                    <a:pt x="627" y="2057"/>
                    <a:pt x="922" y="2168"/>
                    <a:pt x="1033" y="2242"/>
                  </a:cubicBezTo>
                  <a:cubicBezTo>
                    <a:pt x="1265" y="2416"/>
                    <a:pt x="1520" y="2477"/>
                    <a:pt x="1655" y="2477"/>
                  </a:cubicBezTo>
                  <a:cubicBezTo>
                    <a:pt x="1692" y="2477"/>
                    <a:pt x="1720" y="2472"/>
                    <a:pt x="1736" y="2464"/>
                  </a:cubicBezTo>
                  <a:cubicBezTo>
                    <a:pt x="2290" y="2242"/>
                    <a:pt x="2475" y="1503"/>
                    <a:pt x="2438" y="985"/>
                  </a:cubicBezTo>
                  <a:cubicBezTo>
                    <a:pt x="2401" y="579"/>
                    <a:pt x="1957" y="431"/>
                    <a:pt x="1403" y="209"/>
                  </a:cubicBezTo>
                  <a:cubicBezTo>
                    <a:pt x="1114" y="93"/>
                    <a:pt x="826" y="1"/>
                    <a:pt x="660" y="1"/>
                  </a:cubicBezTo>
                  <a:close/>
                </a:path>
              </a:pathLst>
            </a:custGeom>
            <a:solidFill>
              <a:srgbClr val="F886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31"/>
            <p:cNvSpPr/>
            <p:nvPr/>
          </p:nvSpPr>
          <p:spPr>
            <a:xfrm>
              <a:off x="3271600" y="1995175"/>
              <a:ext cx="92450" cy="73025"/>
            </a:xfrm>
            <a:custGeom>
              <a:avLst/>
              <a:gdLst/>
              <a:ahLst/>
              <a:cxnLst/>
              <a:rect l="l" t="t" r="r" b="b"/>
              <a:pathLst>
                <a:path w="3698" h="2921" extrusionOk="0">
                  <a:moveTo>
                    <a:pt x="2793" y="1"/>
                  </a:moveTo>
                  <a:cubicBezTo>
                    <a:pt x="2637" y="1"/>
                    <a:pt x="2380" y="208"/>
                    <a:pt x="2256" y="332"/>
                  </a:cubicBezTo>
                  <a:cubicBezTo>
                    <a:pt x="2098" y="458"/>
                    <a:pt x="1807" y="852"/>
                    <a:pt x="1564" y="852"/>
                  </a:cubicBezTo>
                  <a:cubicBezTo>
                    <a:pt x="1522" y="852"/>
                    <a:pt x="1481" y="840"/>
                    <a:pt x="1442" y="813"/>
                  </a:cubicBezTo>
                  <a:cubicBezTo>
                    <a:pt x="1332" y="702"/>
                    <a:pt x="1332" y="739"/>
                    <a:pt x="1369" y="665"/>
                  </a:cubicBezTo>
                  <a:cubicBezTo>
                    <a:pt x="1442" y="295"/>
                    <a:pt x="1369" y="184"/>
                    <a:pt x="1332" y="147"/>
                  </a:cubicBezTo>
                  <a:cubicBezTo>
                    <a:pt x="1147" y="184"/>
                    <a:pt x="962" y="443"/>
                    <a:pt x="925" y="517"/>
                  </a:cubicBezTo>
                  <a:cubicBezTo>
                    <a:pt x="814" y="739"/>
                    <a:pt x="814" y="665"/>
                    <a:pt x="740" y="887"/>
                  </a:cubicBezTo>
                  <a:cubicBezTo>
                    <a:pt x="518" y="1293"/>
                    <a:pt x="222" y="1737"/>
                    <a:pt x="1" y="2107"/>
                  </a:cubicBezTo>
                  <a:cubicBezTo>
                    <a:pt x="75" y="2181"/>
                    <a:pt x="148" y="2292"/>
                    <a:pt x="222" y="2365"/>
                  </a:cubicBezTo>
                  <a:lnTo>
                    <a:pt x="222" y="2402"/>
                  </a:lnTo>
                  <a:cubicBezTo>
                    <a:pt x="222" y="2402"/>
                    <a:pt x="222" y="2476"/>
                    <a:pt x="259" y="2476"/>
                  </a:cubicBezTo>
                  <a:cubicBezTo>
                    <a:pt x="333" y="2513"/>
                    <a:pt x="370" y="2587"/>
                    <a:pt x="407" y="2661"/>
                  </a:cubicBezTo>
                  <a:cubicBezTo>
                    <a:pt x="518" y="2735"/>
                    <a:pt x="555" y="2846"/>
                    <a:pt x="629" y="2920"/>
                  </a:cubicBezTo>
                  <a:cubicBezTo>
                    <a:pt x="888" y="2846"/>
                    <a:pt x="1147" y="2772"/>
                    <a:pt x="1442" y="2698"/>
                  </a:cubicBezTo>
                  <a:cubicBezTo>
                    <a:pt x="1812" y="2587"/>
                    <a:pt x="1997" y="2365"/>
                    <a:pt x="2293" y="2218"/>
                  </a:cubicBezTo>
                  <a:cubicBezTo>
                    <a:pt x="2441" y="2144"/>
                    <a:pt x="2589" y="2144"/>
                    <a:pt x="2662" y="2033"/>
                  </a:cubicBezTo>
                  <a:cubicBezTo>
                    <a:pt x="2810" y="1959"/>
                    <a:pt x="2995" y="1848"/>
                    <a:pt x="3180" y="1774"/>
                  </a:cubicBezTo>
                  <a:cubicBezTo>
                    <a:pt x="3328" y="1626"/>
                    <a:pt x="3550" y="1441"/>
                    <a:pt x="3402" y="1367"/>
                  </a:cubicBezTo>
                  <a:cubicBezTo>
                    <a:pt x="3358" y="1331"/>
                    <a:pt x="3313" y="1316"/>
                    <a:pt x="3267" y="1316"/>
                  </a:cubicBezTo>
                  <a:cubicBezTo>
                    <a:pt x="3080" y="1316"/>
                    <a:pt x="2885" y="1559"/>
                    <a:pt x="2736" y="1589"/>
                  </a:cubicBezTo>
                  <a:cubicBezTo>
                    <a:pt x="2958" y="1404"/>
                    <a:pt x="3698" y="1071"/>
                    <a:pt x="3587" y="850"/>
                  </a:cubicBezTo>
                  <a:cubicBezTo>
                    <a:pt x="3568" y="757"/>
                    <a:pt x="3504" y="720"/>
                    <a:pt x="3420" y="720"/>
                  </a:cubicBezTo>
                  <a:cubicBezTo>
                    <a:pt x="3337" y="720"/>
                    <a:pt x="3236" y="757"/>
                    <a:pt x="3143" y="813"/>
                  </a:cubicBezTo>
                  <a:cubicBezTo>
                    <a:pt x="3217" y="702"/>
                    <a:pt x="3661" y="295"/>
                    <a:pt x="3402" y="184"/>
                  </a:cubicBezTo>
                  <a:cubicBezTo>
                    <a:pt x="3387" y="174"/>
                    <a:pt x="3368" y="169"/>
                    <a:pt x="3348" y="169"/>
                  </a:cubicBezTo>
                  <a:cubicBezTo>
                    <a:pt x="3221" y="169"/>
                    <a:pt x="3007" y="347"/>
                    <a:pt x="2847" y="443"/>
                  </a:cubicBezTo>
                  <a:cubicBezTo>
                    <a:pt x="2810" y="443"/>
                    <a:pt x="2810" y="480"/>
                    <a:pt x="2773" y="480"/>
                  </a:cubicBezTo>
                  <a:cubicBezTo>
                    <a:pt x="2847" y="369"/>
                    <a:pt x="2921" y="295"/>
                    <a:pt x="2921" y="184"/>
                  </a:cubicBezTo>
                  <a:cubicBezTo>
                    <a:pt x="2921" y="50"/>
                    <a:pt x="2869" y="1"/>
                    <a:pt x="2793" y="1"/>
                  </a:cubicBezTo>
                  <a:close/>
                </a:path>
              </a:pathLst>
            </a:custGeom>
            <a:solidFill>
              <a:srgbClr val="F886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31"/>
            <p:cNvSpPr/>
            <p:nvPr/>
          </p:nvSpPr>
          <p:spPr>
            <a:xfrm>
              <a:off x="3115400" y="1907275"/>
              <a:ext cx="190425" cy="250550"/>
            </a:xfrm>
            <a:custGeom>
              <a:avLst/>
              <a:gdLst/>
              <a:ahLst/>
              <a:cxnLst/>
              <a:rect l="l" t="t" r="r" b="b"/>
              <a:pathLst>
                <a:path w="7617" h="10022" extrusionOk="0">
                  <a:moveTo>
                    <a:pt x="5354" y="0"/>
                  </a:moveTo>
                  <a:cubicBezTo>
                    <a:pt x="5332" y="0"/>
                    <a:pt x="5310" y="1"/>
                    <a:pt x="5287" y="3"/>
                  </a:cubicBezTo>
                  <a:cubicBezTo>
                    <a:pt x="5029" y="77"/>
                    <a:pt x="3698" y="1223"/>
                    <a:pt x="3143" y="2110"/>
                  </a:cubicBezTo>
                  <a:cubicBezTo>
                    <a:pt x="1073" y="5142"/>
                    <a:pt x="1" y="8691"/>
                    <a:pt x="1442" y="9800"/>
                  </a:cubicBezTo>
                  <a:cubicBezTo>
                    <a:pt x="1632" y="9954"/>
                    <a:pt x="1868" y="10022"/>
                    <a:pt x="2136" y="10022"/>
                  </a:cubicBezTo>
                  <a:cubicBezTo>
                    <a:pt x="4056" y="10022"/>
                    <a:pt x="7617" y="6547"/>
                    <a:pt x="7617" y="6547"/>
                  </a:cubicBezTo>
                  <a:lnTo>
                    <a:pt x="6433" y="5068"/>
                  </a:lnTo>
                  <a:cubicBezTo>
                    <a:pt x="6433" y="5068"/>
                    <a:pt x="4363" y="6177"/>
                    <a:pt x="4252" y="6362"/>
                  </a:cubicBezTo>
                  <a:cubicBezTo>
                    <a:pt x="4252" y="6362"/>
                    <a:pt x="5472" y="4070"/>
                    <a:pt x="5953" y="3663"/>
                  </a:cubicBezTo>
                  <a:cubicBezTo>
                    <a:pt x="6788" y="3046"/>
                    <a:pt x="6589" y="0"/>
                    <a:pt x="535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31"/>
            <p:cNvSpPr/>
            <p:nvPr/>
          </p:nvSpPr>
          <p:spPr>
            <a:xfrm>
              <a:off x="3180850" y="1832475"/>
              <a:ext cx="156400" cy="169175"/>
            </a:xfrm>
            <a:custGeom>
              <a:avLst/>
              <a:gdLst/>
              <a:ahLst/>
              <a:cxnLst/>
              <a:rect l="l" t="t" r="r" b="b"/>
              <a:pathLst>
                <a:path w="6256" h="6767" extrusionOk="0">
                  <a:moveTo>
                    <a:pt x="2337" y="0"/>
                  </a:moveTo>
                  <a:cubicBezTo>
                    <a:pt x="652" y="141"/>
                    <a:pt x="0" y="3879"/>
                    <a:pt x="1393" y="3879"/>
                  </a:cubicBezTo>
                  <a:cubicBezTo>
                    <a:pt x="1467" y="3879"/>
                    <a:pt x="1548" y="3868"/>
                    <a:pt x="1634" y="3845"/>
                  </a:cubicBezTo>
                  <a:cubicBezTo>
                    <a:pt x="1744" y="3812"/>
                    <a:pt x="1857" y="3797"/>
                    <a:pt x="1972" y="3797"/>
                  </a:cubicBezTo>
                  <a:cubicBezTo>
                    <a:pt x="3132" y="3797"/>
                    <a:pt x="4491" y="5387"/>
                    <a:pt x="4962" y="6396"/>
                  </a:cubicBezTo>
                  <a:cubicBezTo>
                    <a:pt x="5109" y="6692"/>
                    <a:pt x="5414" y="6766"/>
                    <a:pt x="5682" y="6766"/>
                  </a:cubicBezTo>
                  <a:cubicBezTo>
                    <a:pt x="5950" y="6766"/>
                    <a:pt x="6182" y="6692"/>
                    <a:pt x="6182" y="6692"/>
                  </a:cubicBezTo>
                  <a:cubicBezTo>
                    <a:pt x="6256" y="2071"/>
                    <a:pt x="2337" y="0"/>
                    <a:pt x="233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31"/>
            <p:cNvSpPr/>
            <p:nvPr/>
          </p:nvSpPr>
          <p:spPr>
            <a:xfrm>
              <a:off x="3360325" y="2001625"/>
              <a:ext cx="144225" cy="136850"/>
            </a:xfrm>
            <a:custGeom>
              <a:avLst/>
              <a:gdLst/>
              <a:ahLst/>
              <a:cxnLst/>
              <a:rect l="l" t="t" r="r" b="b"/>
              <a:pathLst>
                <a:path w="5769" h="5474" extrusionOk="0">
                  <a:moveTo>
                    <a:pt x="4215" y="0"/>
                  </a:moveTo>
                  <a:lnTo>
                    <a:pt x="4215" y="0"/>
                  </a:lnTo>
                  <a:cubicBezTo>
                    <a:pt x="4352" y="890"/>
                    <a:pt x="4363" y="2509"/>
                    <a:pt x="3717" y="2509"/>
                  </a:cubicBezTo>
                  <a:cubicBezTo>
                    <a:pt x="3666" y="2509"/>
                    <a:pt x="3610" y="2499"/>
                    <a:pt x="3550" y="2477"/>
                  </a:cubicBezTo>
                  <a:cubicBezTo>
                    <a:pt x="3106" y="2329"/>
                    <a:pt x="2182" y="1738"/>
                    <a:pt x="1812" y="1405"/>
                  </a:cubicBezTo>
                  <a:cubicBezTo>
                    <a:pt x="1517" y="1183"/>
                    <a:pt x="1147" y="1035"/>
                    <a:pt x="888" y="777"/>
                  </a:cubicBezTo>
                  <a:cubicBezTo>
                    <a:pt x="555" y="1368"/>
                    <a:pt x="334" y="1960"/>
                    <a:pt x="1" y="2514"/>
                  </a:cubicBezTo>
                  <a:cubicBezTo>
                    <a:pt x="518" y="2884"/>
                    <a:pt x="962" y="3291"/>
                    <a:pt x="1369" y="3734"/>
                  </a:cubicBezTo>
                  <a:cubicBezTo>
                    <a:pt x="1812" y="4178"/>
                    <a:pt x="2293" y="4548"/>
                    <a:pt x="2774" y="4954"/>
                  </a:cubicBezTo>
                  <a:cubicBezTo>
                    <a:pt x="3076" y="5226"/>
                    <a:pt x="3626" y="5474"/>
                    <a:pt x="4120" y="5474"/>
                  </a:cubicBezTo>
                  <a:cubicBezTo>
                    <a:pt x="4229" y="5474"/>
                    <a:pt x="4336" y="5462"/>
                    <a:pt x="4437" y="5435"/>
                  </a:cubicBezTo>
                  <a:cubicBezTo>
                    <a:pt x="5768" y="5102"/>
                    <a:pt x="5620" y="2921"/>
                    <a:pt x="5325" y="2144"/>
                  </a:cubicBezTo>
                  <a:cubicBezTo>
                    <a:pt x="5029" y="1775"/>
                    <a:pt x="4585" y="703"/>
                    <a:pt x="421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31"/>
            <p:cNvSpPr/>
            <p:nvPr/>
          </p:nvSpPr>
          <p:spPr>
            <a:xfrm>
              <a:off x="2912050" y="1860775"/>
              <a:ext cx="181200" cy="154425"/>
            </a:xfrm>
            <a:custGeom>
              <a:avLst/>
              <a:gdLst/>
              <a:ahLst/>
              <a:cxnLst/>
              <a:rect l="l" t="t" r="r" b="b"/>
              <a:pathLst>
                <a:path w="7248" h="6177" extrusionOk="0">
                  <a:moveTo>
                    <a:pt x="3797" y="0"/>
                  </a:moveTo>
                  <a:cubicBezTo>
                    <a:pt x="3462" y="0"/>
                    <a:pt x="3120" y="118"/>
                    <a:pt x="2774" y="384"/>
                  </a:cubicBezTo>
                  <a:cubicBezTo>
                    <a:pt x="1110" y="1678"/>
                    <a:pt x="3846" y="3933"/>
                    <a:pt x="3180" y="4451"/>
                  </a:cubicBezTo>
                  <a:cubicBezTo>
                    <a:pt x="3128" y="4496"/>
                    <a:pt x="3071" y="4515"/>
                    <a:pt x="3011" y="4515"/>
                  </a:cubicBezTo>
                  <a:cubicBezTo>
                    <a:pt x="2779" y="4515"/>
                    <a:pt x="2514" y="4221"/>
                    <a:pt x="2367" y="4044"/>
                  </a:cubicBezTo>
                  <a:cubicBezTo>
                    <a:pt x="2182" y="3823"/>
                    <a:pt x="1886" y="3305"/>
                    <a:pt x="2330" y="2972"/>
                  </a:cubicBezTo>
                  <a:lnTo>
                    <a:pt x="2367" y="2935"/>
                  </a:lnTo>
                  <a:lnTo>
                    <a:pt x="1221" y="1456"/>
                  </a:lnTo>
                  <a:cubicBezTo>
                    <a:pt x="297" y="2196"/>
                    <a:pt x="519" y="3379"/>
                    <a:pt x="1147" y="4377"/>
                  </a:cubicBezTo>
                  <a:lnTo>
                    <a:pt x="1" y="5190"/>
                  </a:lnTo>
                  <a:lnTo>
                    <a:pt x="703" y="6078"/>
                  </a:lnTo>
                  <a:lnTo>
                    <a:pt x="1702" y="5154"/>
                  </a:lnTo>
                  <a:cubicBezTo>
                    <a:pt x="2274" y="5750"/>
                    <a:pt x="2908" y="6176"/>
                    <a:pt x="3553" y="6176"/>
                  </a:cubicBezTo>
                  <a:cubicBezTo>
                    <a:pt x="3909" y="6176"/>
                    <a:pt x="4268" y="6047"/>
                    <a:pt x="4622" y="5745"/>
                  </a:cubicBezTo>
                  <a:cubicBezTo>
                    <a:pt x="6323" y="4414"/>
                    <a:pt x="3550" y="2196"/>
                    <a:pt x="4179" y="1715"/>
                  </a:cubicBezTo>
                  <a:cubicBezTo>
                    <a:pt x="4217" y="1693"/>
                    <a:pt x="4259" y="1683"/>
                    <a:pt x="4301" y="1683"/>
                  </a:cubicBezTo>
                  <a:cubicBezTo>
                    <a:pt x="4542" y="1683"/>
                    <a:pt x="4824" y="1996"/>
                    <a:pt x="4918" y="2122"/>
                  </a:cubicBezTo>
                  <a:cubicBezTo>
                    <a:pt x="5103" y="2344"/>
                    <a:pt x="5288" y="2713"/>
                    <a:pt x="4955" y="2972"/>
                  </a:cubicBezTo>
                  <a:lnTo>
                    <a:pt x="6101" y="4451"/>
                  </a:lnTo>
                  <a:cubicBezTo>
                    <a:pt x="6988" y="3786"/>
                    <a:pt x="6767" y="2639"/>
                    <a:pt x="6101" y="1715"/>
                  </a:cubicBezTo>
                  <a:lnTo>
                    <a:pt x="7247" y="902"/>
                  </a:lnTo>
                  <a:lnTo>
                    <a:pt x="6582" y="15"/>
                  </a:lnTo>
                  <a:lnTo>
                    <a:pt x="5510" y="939"/>
                  </a:lnTo>
                  <a:cubicBezTo>
                    <a:pt x="4966" y="371"/>
                    <a:pt x="4391" y="0"/>
                    <a:pt x="379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4" name="Google Shape;274;p31"/>
          <p:cNvSpPr/>
          <p:nvPr/>
        </p:nvSpPr>
        <p:spPr>
          <a:xfrm>
            <a:off x="5340396" y="4254300"/>
            <a:ext cx="645729" cy="82283"/>
          </a:xfrm>
          <a:custGeom>
            <a:avLst/>
            <a:gdLst/>
            <a:ahLst/>
            <a:cxnLst/>
            <a:rect l="l" t="t" r="r" b="b"/>
            <a:pathLst>
              <a:path w="9684" h="1234" extrusionOk="0">
                <a:moveTo>
                  <a:pt x="5350" y="1"/>
                </a:moveTo>
                <a:cubicBezTo>
                  <a:pt x="5254" y="1"/>
                  <a:pt x="5166" y="13"/>
                  <a:pt x="5097" y="47"/>
                </a:cubicBezTo>
                <a:cubicBezTo>
                  <a:pt x="4992" y="89"/>
                  <a:pt x="4971" y="195"/>
                  <a:pt x="4844" y="258"/>
                </a:cubicBezTo>
                <a:cubicBezTo>
                  <a:pt x="4653" y="343"/>
                  <a:pt x="4442" y="301"/>
                  <a:pt x="4251" y="343"/>
                </a:cubicBezTo>
                <a:cubicBezTo>
                  <a:pt x="4222" y="345"/>
                  <a:pt x="4192" y="346"/>
                  <a:pt x="4162" y="346"/>
                </a:cubicBezTo>
                <a:cubicBezTo>
                  <a:pt x="3857" y="346"/>
                  <a:pt x="3568" y="253"/>
                  <a:pt x="3279" y="195"/>
                </a:cubicBezTo>
                <a:cubicBezTo>
                  <a:pt x="3127" y="181"/>
                  <a:pt x="2354" y="77"/>
                  <a:pt x="1811" y="77"/>
                </a:cubicBezTo>
                <a:cubicBezTo>
                  <a:pt x="1522" y="77"/>
                  <a:pt x="1299" y="107"/>
                  <a:pt x="1269" y="195"/>
                </a:cubicBezTo>
                <a:cubicBezTo>
                  <a:pt x="1206" y="385"/>
                  <a:pt x="1883" y="385"/>
                  <a:pt x="1819" y="576"/>
                </a:cubicBezTo>
                <a:cubicBezTo>
                  <a:pt x="1798" y="702"/>
                  <a:pt x="1058" y="702"/>
                  <a:pt x="931" y="724"/>
                </a:cubicBezTo>
                <a:cubicBezTo>
                  <a:pt x="741" y="766"/>
                  <a:pt x="0" y="724"/>
                  <a:pt x="0" y="999"/>
                </a:cubicBezTo>
                <a:cubicBezTo>
                  <a:pt x="529" y="1147"/>
                  <a:pt x="1037" y="1189"/>
                  <a:pt x="1587" y="1189"/>
                </a:cubicBezTo>
                <a:lnTo>
                  <a:pt x="1671" y="1189"/>
                </a:lnTo>
                <a:cubicBezTo>
                  <a:pt x="1930" y="1124"/>
                  <a:pt x="2188" y="1097"/>
                  <a:pt x="2447" y="1097"/>
                </a:cubicBezTo>
                <a:cubicBezTo>
                  <a:pt x="2527" y="1097"/>
                  <a:pt x="2607" y="1099"/>
                  <a:pt x="2686" y="1104"/>
                </a:cubicBezTo>
                <a:cubicBezTo>
                  <a:pt x="3216" y="1120"/>
                  <a:pt x="3745" y="1170"/>
                  <a:pt x="4282" y="1170"/>
                </a:cubicBezTo>
                <a:cubicBezTo>
                  <a:pt x="4475" y="1170"/>
                  <a:pt x="4669" y="1163"/>
                  <a:pt x="4865" y="1147"/>
                </a:cubicBezTo>
                <a:cubicBezTo>
                  <a:pt x="4950" y="1141"/>
                  <a:pt x="5033" y="1138"/>
                  <a:pt x="5116" y="1138"/>
                </a:cubicBezTo>
                <a:cubicBezTo>
                  <a:pt x="5342" y="1138"/>
                  <a:pt x="5563" y="1158"/>
                  <a:pt x="5795" y="1189"/>
                </a:cubicBezTo>
                <a:cubicBezTo>
                  <a:pt x="6003" y="1221"/>
                  <a:pt x="6204" y="1234"/>
                  <a:pt x="6402" y="1234"/>
                </a:cubicBezTo>
                <a:cubicBezTo>
                  <a:pt x="6852" y="1234"/>
                  <a:pt x="7286" y="1169"/>
                  <a:pt x="7741" y="1125"/>
                </a:cubicBezTo>
                <a:cubicBezTo>
                  <a:pt x="8143" y="1104"/>
                  <a:pt x="8608" y="1147"/>
                  <a:pt x="8989" y="977"/>
                </a:cubicBezTo>
                <a:cubicBezTo>
                  <a:pt x="9683" y="620"/>
                  <a:pt x="8796" y="468"/>
                  <a:pt x="8421" y="468"/>
                </a:cubicBezTo>
                <a:cubicBezTo>
                  <a:pt x="8397" y="468"/>
                  <a:pt x="8374" y="469"/>
                  <a:pt x="8354" y="470"/>
                </a:cubicBezTo>
                <a:cubicBezTo>
                  <a:pt x="8206" y="480"/>
                  <a:pt x="8065" y="487"/>
                  <a:pt x="7928" y="487"/>
                </a:cubicBezTo>
                <a:cubicBezTo>
                  <a:pt x="7518" y="487"/>
                  <a:pt x="7149" y="428"/>
                  <a:pt x="6768" y="237"/>
                </a:cubicBezTo>
                <a:cubicBezTo>
                  <a:pt x="6493" y="89"/>
                  <a:pt x="6240" y="89"/>
                  <a:pt x="5943" y="68"/>
                </a:cubicBezTo>
                <a:cubicBezTo>
                  <a:pt x="5786" y="54"/>
                  <a:pt x="5551" y="1"/>
                  <a:pt x="535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>
          <a:extLst>
            <a:ext uri="{FF2B5EF4-FFF2-40B4-BE49-F238E27FC236}">
              <a16:creationId xmlns:a16="http://schemas.microsoft.com/office/drawing/2014/main" id="{DE86A83C-E3EB-172F-795F-5BB81FBD23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4">
            <a:extLst>
              <a:ext uri="{FF2B5EF4-FFF2-40B4-BE49-F238E27FC236}">
                <a16:creationId xmlns:a16="http://schemas.microsoft.com/office/drawing/2014/main" id="{8B041F12-8A7B-22F4-9AB0-1055E037892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82809" y="662395"/>
            <a:ext cx="4601400" cy="88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 links</a:t>
            </a:r>
            <a:endParaRPr dirty="0"/>
          </a:p>
        </p:txBody>
      </p:sp>
      <p:sp>
        <p:nvSpPr>
          <p:cNvPr id="406" name="Google Shape;406;p34">
            <a:extLst>
              <a:ext uri="{FF2B5EF4-FFF2-40B4-BE49-F238E27FC236}">
                <a16:creationId xmlns:a16="http://schemas.microsoft.com/office/drawing/2014/main" id="{E814E05E-A828-E76C-39AB-5BE1210EB3A3}"/>
              </a:ext>
            </a:extLst>
          </p:cNvPr>
          <p:cNvSpPr/>
          <p:nvPr/>
        </p:nvSpPr>
        <p:spPr>
          <a:xfrm>
            <a:off x="7972000" y="806026"/>
            <a:ext cx="257654" cy="257724"/>
          </a:xfrm>
          <a:custGeom>
            <a:avLst/>
            <a:gdLst/>
            <a:ahLst/>
            <a:cxnLst/>
            <a:rect l="l" t="t" r="r" b="b"/>
            <a:pathLst>
              <a:path w="3025" h="3026" extrusionOk="0">
                <a:moveTo>
                  <a:pt x="1164" y="1"/>
                </a:moveTo>
                <a:lnTo>
                  <a:pt x="1164" y="1185"/>
                </a:lnTo>
                <a:lnTo>
                  <a:pt x="0" y="1185"/>
                </a:lnTo>
                <a:lnTo>
                  <a:pt x="0" y="1862"/>
                </a:lnTo>
                <a:lnTo>
                  <a:pt x="1164" y="1862"/>
                </a:lnTo>
                <a:lnTo>
                  <a:pt x="1164" y="3025"/>
                </a:lnTo>
                <a:lnTo>
                  <a:pt x="1840" y="3025"/>
                </a:lnTo>
                <a:lnTo>
                  <a:pt x="1840" y="1862"/>
                </a:lnTo>
                <a:lnTo>
                  <a:pt x="3025" y="1862"/>
                </a:lnTo>
                <a:lnTo>
                  <a:pt x="3025" y="1185"/>
                </a:lnTo>
                <a:lnTo>
                  <a:pt x="1840" y="1185"/>
                </a:lnTo>
                <a:lnTo>
                  <a:pt x="184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07;p34">
            <a:extLst>
              <a:ext uri="{FF2B5EF4-FFF2-40B4-BE49-F238E27FC236}">
                <a16:creationId xmlns:a16="http://schemas.microsoft.com/office/drawing/2014/main" id="{08484F65-7395-A727-5FAC-E782AF1B033E}"/>
              </a:ext>
            </a:extLst>
          </p:cNvPr>
          <p:cNvSpPr/>
          <p:nvPr/>
        </p:nvSpPr>
        <p:spPr>
          <a:xfrm>
            <a:off x="2175907" y="420130"/>
            <a:ext cx="257654" cy="257724"/>
          </a:xfrm>
          <a:custGeom>
            <a:avLst/>
            <a:gdLst/>
            <a:ahLst/>
            <a:cxnLst/>
            <a:rect l="l" t="t" r="r" b="b"/>
            <a:pathLst>
              <a:path w="3025" h="3026" extrusionOk="0">
                <a:moveTo>
                  <a:pt x="1164" y="1"/>
                </a:moveTo>
                <a:lnTo>
                  <a:pt x="1164" y="1185"/>
                </a:lnTo>
                <a:lnTo>
                  <a:pt x="0" y="1185"/>
                </a:lnTo>
                <a:lnTo>
                  <a:pt x="0" y="1862"/>
                </a:lnTo>
                <a:lnTo>
                  <a:pt x="1164" y="1862"/>
                </a:lnTo>
                <a:lnTo>
                  <a:pt x="1164" y="3025"/>
                </a:lnTo>
                <a:lnTo>
                  <a:pt x="1840" y="3025"/>
                </a:lnTo>
                <a:lnTo>
                  <a:pt x="1840" y="1862"/>
                </a:lnTo>
                <a:lnTo>
                  <a:pt x="3025" y="1862"/>
                </a:lnTo>
                <a:lnTo>
                  <a:pt x="3025" y="1185"/>
                </a:lnTo>
                <a:lnTo>
                  <a:pt x="1840" y="1185"/>
                </a:lnTo>
                <a:lnTo>
                  <a:pt x="184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133FD65-04E3-6861-3C2D-CFFC8B241A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931" y="1719090"/>
            <a:ext cx="3419952" cy="246731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332CF2E-C648-892F-314E-8198CA4072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6449" y="1719089"/>
            <a:ext cx="3419952" cy="2467319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A9722C79-684F-0CA3-B8F8-2C6D689243B4}"/>
              </a:ext>
            </a:extLst>
          </p:cNvPr>
          <p:cNvSpPr/>
          <p:nvPr/>
        </p:nvSpPr>
        <p:spPr>
          <a:xfrm>
            <a:off x="771525" y="3181350"/>
            <a:ext cx="1828800" cy="2095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6C0E09A-BC4C-3007-E97A-55C0BA76B3E5}"/>
              </a:ext>
            </a:extLst>
          </p:cNvPr>
          <p:cNvSpPr/>
          <p:nvPr/>
        </p:nvSpPr>
        <p:spPr>
          <a:xfrm>
            <a:off x="4191476" y="3181350"/>
            <a:ext cx="2209323" cy="2095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0ABE2FF-633F-803A-8542-9DC96D87187B}"/>
              </a:ext>
            </a:extLst>
          </p:cNvPr>
          <p:cNvSpPr/>
          <p:nvPr/>
        </p:nvSpPr>
        <p:spPr>
          <a:xfrm>
            <a:off x="1533525" y="1819275"/>
            <a:ext cx="1200150" cy="44767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static</a:t>
            </a:r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B6375D4-9E39-62F4-A9BA-E7E83B5228AB}"/>
              </a:ext>
            </a:extLst>
          </p:cNvPr>
          <p:cNvSpPr/>
          <p:nvPr/>
        </p:nvSpPr>
        <p:spPr>
          <a:xfrm>
            <a:off x="5086350" y="1819274"/>
            <a:ext cx="1200150" cy="44767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dynamic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AA5AC67-4600-42A1-C82C-52B15C2492E1}"/>
              </a:ext>
            </a:extLst>
          </p:cNvPr>
          <p:cNvSpPr txBox="1"/>
          <p:nvPr/>
        </p:nvSpPr>
        <p:spPr>
          <a:xfrm>
            <a:off x="5770783" y="3521971"/>
            <a:ext cx="17161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/>
                </a:solidFill>
              </a:rPr>
              <a:t>이 함수 </a:t>
            </a:r>
            <a:r>
              <a:rPr lang="ko-KR" altLang="en-US" dirty="0" err="1">
                <a:solidFill>
                  <a:schemeClr val="tx1"/>
                </a:solidFill>
              </a:rPr>
              <a:t>어딨어</a:t>
            </a:r>
            <a:r>
              <a:rPr lang="en-US" altLang="ko-KR" dirty="0">
                <a:solidFill>
                  <a:schemeClr val="tx1"/>
                </a:solidFill>
              </a:rPr>
              <a:t>?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60443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>
          <a:extLst>
            <a:ext uri="{FF2B5EF4-FFF2-40B4-BE49-F238E27FC236}">
              <a16:creationId xmlns:a16="http://schemas.microsoft.com/office/drawing/2014/main" id="{A6EAD268-3B6C-E557-89D1-9F93044304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35">
            <a:extLst>
              <a:ext uri="{FF2B5EF4-FFF2-40B4-BE49-F238E27FC236}">
                <a16:creationId xmlns:a16="http://schemas.microsoft.com/office/drawing/2014/main" id="{1CE54704-6567-9D6F-80BE-0415CFD6174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440000" y="2811301"/>
            <a:ext cx="3100214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altLang="ko-KR" dirty="0" err="1"/>
              <a:t>plt</a:t>
            </a:r>
            <a:r>
              <a:rPr lang="en-US" altLang="ko-KR" dirty="0"/>
              <a:t>, got</a:t>
            </a:r>
          </a:p>
        </p:txBody>
      </p:sp>
      <p:sp>
        <p:nvSpPr>
          <p:cNvPr id="414" name="Google Shape;414;p35">
            <a:extLst>
              <a:ext uri="{FF2B5EF4-FFF2-40B4-BE49-F238E27FC236}">
                <a16:creationId xmlns:a16="http://schemas.microsoft.com/office/drawing/2014/main" id="{8CF9E2DA-7331-ABBC-9309-6140DDCB2BE2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5440000" y="1384200"/>
            <a:ext cx="1013400" cy="9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pic>
        <p:nvPicPr>
          <p:cNvPr id="415" name="Google Shape;415;p35">
            <a:extLst>
              <a:ext uri="{FF2B5EF4-FFF2-40B4-BE49-F238E27FC236}">
                <a16:creationId xmlns:a16="http://schemas.microsoft.com/office/drawing/2014/main" id="{8EF175F3-8EF9-DF25-4385-B21963802A07}"/>
              </a:ext>
            </a:extLst>
          </p:cNvPr>
          <p:cNvPicPr preferRelativeResize="0">
            <a:picLocks noGrp="1"/>
          </p:cNvPicPr>
          <p:nvPr>
            <p:ph type="pic" idx="3"/>
          </p:nvPr>
        </p:nvPicPr>
        <p:blipFill rotWithShape="1">
          <a:blip r:embed="rId3">
            <a:alphaModFix/>
          </a:blip>
          <a:srcRect l="28572" r="9676"/>
          <a:stretch/>
        </p:blipFill>
        <p:spPr>
          <a:xfrm>
            <a:off x="1005825" y="613262"/>
            <a:ext cx="3628273" cy="3916021"/>
          </a:xfrm>
          <a:prstGeom prst="rect">
            <a:avLst/>
          </a:prstGeom>
        </p:spPr>
      </p:pic>
      <p:sp>
        <p:nvSpPr>
          <p:cNvPr id="416" name="Google Shape;416;p35">
            <a:extLst>
              <a:ext uri="{FF2B5EF4-FFF2-40B4-BE49-F238E27FC236}">
                <a16:creationId xmlns:a16="http://schemas.microsoft.com/office/drawing/2014/main" id="{43946032-E6EC-219F-6A5F-D8C53F859A0D}"/>
              </a:ext>
            </a:extLst>
          </p:cNvPr>
          <p:cNvSpPr/>
          <p:nvPr/>
        </p:nvSpPr>
        <p:spPr>
          <a:xfrm>
            <a:off x="3845598" y="1305589"/>
            <a:ext cx="257654" cy="257724"/>
          </a:xfrm>
          <a:custGeom>
            <a:avLst/>
            <a:gdLst/>
            <a:ahLst/>
            <a:cxnLst/>
            <a:rect l="l" t="t" r="r" b="b"/>
            <a:pathLst>
              <a:path w="3025" h="3026" extrusionOk="0">
                <a:moveTo>
                  <a:pt x="1164" y="1"/>
                </a:moveTo>
                <a:lnTo>
                  <a:pt x="1164" y="1185"/>
                </a:lnTo>
                <a:lnTo>
                  <a:pt x="0" y="1185"/>
                </a:lnTo>
                <a:lnTo>
                  <a:pt x="0" y="1862"/>
                </a:lnTo>
                <a:lnTo>
                  <a:pt x="1164" y="1862"/>
                </a:lnTo>
                <a:lnTo>
                  <a:pt x="1164" y="3025"/>
                </a:lnTo>
                <a:lnTo>
                  <a:pt x="1840" y="3025"/>
                </a:lnTo>
                <a:lnTo>
                  <a:pt x="1840" y="1862"/>
                </a:lnTo>
                <a:lnTo>
                  <a:pt x="3025" y="1862"/>
                </a:lnTo>
                <a:lnTo>
                  <a:pt x="3025" y="1185"/>
                </a:lnTo>
                <a:lnTo>
                  <a:pt x="1840" y="1185"/>
                </a:lnTo>
                <a:lnTo>
                  <a:pt x="184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" name="Google Shape;417;p35">
            <a:extLst>
              <a:ext uri="{FF2B5EF4-FFF2-40B4-BE49-F238E27FC236}">
                <a16:creationId xmlns:a16="http://schemas.microsoft.com/office/drawing/2014/main" id="{FE07A259-1BC1-B635-355C-7D18C33808C6}"/>
              </a:ext>
            </a:extLst>
          </p:cNvPr>
          <p:cNvSpPr/>
          <p:nvPr/>
        </p:nvSpPr>
        <p:spPr>
          <a:xfrm>
            <a:off x="1578373" y="406776"/>
            <a:ext cx="257654" cy="257724"/>
          </a:xfrm>
          <a:custGeom>
            <a:avLst/>
            <a:gdLst/>
            <a:ahLst/>
            <a:cxnLst/>
            <a:rect l="l" t="t" r="r" b="b"/>
            <a:pathLst>
              <a:path w="3025" h="3026" extrusionOk="0">
                <a:moveTo>
                  <a:pt x="1164" y="1"/>
                </a:moveTo>
                <a:lnTo>
                  <a:pt x="1164" y="1185"/>
                </a:lnTo>
                <a:lnTo>
                  <a:pt x="0" y="1185"/>
                </a:lnTo>
                <a:lnTo>
                  <a:pt x="0" y="1862"/>
                </a:lnTo>
                <a:lnTo>
                  <a:pt x="1164" y="1862"/>
                </a:lnTo>
                <a:lnTo>
                  <a:pt x="1164" y="3025"/>
                </a:lnTo>
                <a:lnTo>
                  <a:pt x="1840" y="3025"/>
                </a:lnTo>
                <a:lnTo>
                  <a:pt x="1840" y="1862"/>
                </a:lnTo>
                <a:lnTo>
                  <a:pt x="3025" y="1862"/>
                </a:lnTo>
                <a:lnTo>
                  <a:pt x="3025" y="1185"/>
                </a:lnTo>
                <a:lnTo>
                  <a:pt x="1840" y="1185"/>
                </a:lnTo>
                <a:lnTo>
                  <a:pt x="184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35">
            <a:extLst>
              <a:ext uri="{FF2B5EF4-FFF2-40B4-BE49-F238E27FC236}">
                <a16:creationId xmlns:a16="http://schemas.microsoft.com/office/drawing/2014/main" id="{3AAD9628-2847-E069-DFEE-AC7B21D32774}"/>
              </a:ext>
            </a:extLst>
          </p:cNvPr>
          <p:cNvSpPr/>
          <p:nvPr/>
        </p:nvSpPr>
        <p:spPr>
          <a:xfrm>
            <a:off x="7776023" y="835389"/>
            <a:ext cx="257654" cy="257724"/>
          </a:xfrm>
          <a:custGeom>
            <a:avLst/>
            <a:gdLst/>
            <a:ahLst/>
            <a:cxnLst/>
            <a:rect l="l" t="t" r="r" b="b"/>
            <a:pathLst>
              <a:path w="3025" h="3026" extrusionOk="0">
                <a:moveTo>
                  <a:pt x="1164" y="1"/>
                </a:moveTo>
                <a:lnTo>
                  <a:pt x="1164" y="1185"/>
                </a:lnTo>
                <a:lnTo>
                  <a:pt x="0" y="1185"/>
                </a:lnTo>
                <a:lnTo>
                  <a:pt x="0" y="1862"/>
                </a:lnTo>
                <a:lnTo>
                  <a:pt x="1164" y="1862"/>
                </a:lnTo>
                <a:lnTo>
                  <a:pt x="1164" y="3025"/>
                </a:lnTo>
                <a:lnTo>
                  <a:pt x="1840" y="3025"/>
                </a:lnTo>
                <a:lnTo>
                  <a:pt x="1840" y="1862"/>
                </a:lnTo>
                <a:lnTo>
                  <a:pt x="3025" y="1862"/>
                </a:lnTo>
                <a:lnTo>
                  <a:pt x="3025" y="1185"/>
                </a:lnTo>
                <a:lnTo>
                  <a:pt x="1840" y="1185"/>
                </a:lnTo>
                <a:lnTo>
                  <a:pt x="184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" name="Google Shape;419;p35">
            <a:extLst>
              <a:ext uri="{FF2B5EF4-FFF2-40B4-BE49-F238E27FC236}">
                <a16:creationId xmlns:a16="http://schemas.microsoft.com/office/drawing/2014/main" id="{8F3DB386-50C9-4CC5-ECDE-96CB21B07AE8}"/>
              </a:ext>
            </a:extLst>
          </p:cNvPr>
          <p:cNvSpPr/>
          <p:nvPr/>
        </p:nvSpPr>
        <p:spPr>
          <a:xfrm>
            <a:off x="7426123" y="4015864"/>
            <a:ext cx="257654" cy="257724"/>
          </a:xfrm>
          <a:custGeom>
            <a:avLst/>
            <a:gdLst/>
            <a:ahLst/>
            <a:cxnLst/>
            <a:rect l="l" t="t" r="r" b="b"/>
            <a:pathLst>
              <a:path w="3025" h="3026" extrusionOk="0">
                <a:moveTo>
                  <a:pt x="1164" y="1"/>
                </a:moveTo>
                <a:lnTo>
                  <a:pt x="1164" y="1185"/>
                </a:lnTo>
                <a:lnTo>
                  <a:pt x="0" y="1185"/>
                </a:lnTo>
                <a:lnTo>
                  <a:pt x="0" y="1862"/>
                </a:lnTo>
                <a:lnTo>
                  <a:pt x="1164" y="1862"/>
                </a:lnTo>
                <a:lnTo>
                  <a:pt x="1164" y="3025"/>
                </a:lnTo>
                <a:lnTo>
                  <a:pt x="1840" y="3025"/>
                </a:lnTo>
                <a:lnTo>
                  <a:pt x="1840" y="1862"/>
                </a:lnTo>
                <a:lnTo>
                  <a:pt x="3025" y="1862"/>
                </a:lnTo>
                <a:lnTo>
                  <a:pt x="3025" y="1185"/>
                </a:lnTo>
                <a:lnTo>
                  <a:pt x="1840" y="1185"/>
                </a:lnTo>
                <a:lnTo>
                  <a:pt x="184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02350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>
          <a:extLst>
            <a:ext uri="{FF2B5EF4-FFF2-40B4-BE49-F238E27FC236}">
              <a16:creationId xmlns:a16="http://schemas.microsoft.com/office/drawing/2014/main" id="{1C30A0A9-B6F0-0288-1131-66A03AA7B7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4">
            <a:extLst>
              <a:ext uri="{FF2B5EF4-FFF2-40B4-BE49-F238E27FC236}">
                <a16:creationId xmlns:a16="http://schemas.microsoft.com/office/drawing/2014/main" id="{70F92FBE-D558-F10D-133F-31F8D77B682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82809" y="662395"/>
            <a:ext cx="4601400" cy="88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 plt,got</a:t>
            </a:r>
            <a:endParaRPr dirty="0"/>
          </a:p>
        </p:txBody>
      </p:sp>
      <p:sp>
        <p:nvSpPr>
          <p:cNvPr id="406" name="Google Shape;406;p34">
            <a:extLst>
              <a:ext uri="{FF2B5EF4-FFF2-40B4-BE49-F238E27FC236}">
                <a16:creationId xmlns:a16="http://schemas.microsoft.com/office/drawing/2014/main" id="{0B679BED-139C-6828-D092-29E672B5A717}"/>
              </a:ext>
            </a:extLst>
          </p:cNvPr>
          <p:cNvSpPr/>
          <p:nvPr/>
        </p:nvSpPr>
        <p:spPr>
          <a:xfrm>
            <a:off x="7972000" y="806026"/>
            <a:ext cx="257654" cy="257724"/>
          </a:xfrm>
          <a:custGeom>
            <a:avLst/>
            <a:gdLst/>
            <a:ahLst/>
            <a:cxnLst/>
            <a:rect l="l" t="t" r="r" b="b"/>
            <a:pathLst>
              <a:path w="3025" h="3026" extrusionOk="0">
                <a:moveTo>
                  <a:pt x="1164" y="1"/>
                </a:moveTo>
                <a:lnTo>
                  <a:pt x="1164" y="1185"/>
                </a:lnTo>
                <a:lnTo>
                  <a:pt x="0" y="1185"/>
                </a:lnTo>
                <a:lnTo>
                  <a:pt x="0" y="1862"/>
                </a:lnTo>
                <a:lnTo>
                  <a:pt x="1164" y="1862"/>
                </a:lnTo>
                <a:lnTo>
                  <a:pt x="1164" y="3025"/>
                </a:lnTo>
                <a:lnTo>
                  <a:pt x="1840" y="3025"/>
                </a:lnTo>
                <a:lnTo>
                  <a:pt x="1840" y="1862"/>
                </a:lnTo>
                <a:lnTo>
                  <a:pt x="3025" y="1862"/>
                </a:lnTo>
                <a:lnTo>
                  <a:pt x="3025" y="1185"/>
                </a:lnTo>
                <a:lnTo>
                  <a:pt x="1840" y="1185"/>
                </a:lnTo>
                <a:lnTo>
                  <a:pt x="184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07;p34">
            <a:extLst>
              <a:ext uri="{FF2B5EF4-FFF2-40B4-BE49-F238E27FC236}">
                <a16:creationId xmlns:a16="http://schemas.microsoft.com/office/drawing/2014/main" id="{CEA279A6-1DE2-B8B1-09F3-61D2463EDB03}"/>
              </a:ext>
            </a:extLst>
          </p:cNvPr>
          <p:cNvSpPr/>
          <p:nvPr/>
        </p:nvSpPr>
        <p:spPr>
          <a:xfrm>
            <a:off x="2175907" y="420130"/>
            <a:ext cx="257654" cy="257724"/>
          </a:xfrm>
          <a:custGeom>
            <a:avLst/>
            <a:gdLst/>
            <a:ahLst/>
            <a:cxnLst/>
            <a:rect l="l" t="t" r="r" b="b"/>
            <a:pathLst>
              <a:path w="3025" h="3026" extrusionOk="0">
                <a:moveTo>
                  <a:pt x="1164" y="1"/>
                </a:moveTo>
                <a:lnTo>
                  <a:pt x="1164" y="1185"/>
                </a:lnTo>
                <a:lnTo>
                  <a:pt x="0" y="1185"/>
                </a:lnTo>
                <a:lnTo>
                  <a:pt x="0" y="1862"/>
                </a:lnTo>
                <a:lnTo>
                  <a:pt x="1164" y="1862"/>
                </a:lnTo>
                <a:lnTo>
                  <a:pt x="1164" y="3025"/>
                </a:lnTo>
                <a:lnTo>
                  <a:pt x="1840" y="3025"/>
                </a:lnTo>
                <a:lnTo>
                  <a:pt x="1840" y="1862"/>
                </a:lnTo>
                <a:lnTo>
                  <a:pt x="3025" y="1862"/>
                </a:lnTo>
                <a:lnTo>
                  <a:pt x="3025" y="1185"/>
                </a:lnTo>
                <a:lnTo>
                  <a:pt x="1840" y="1185"/>
                </a:lnTo>
                <a:lnTo>
                  <a:pt x="184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838;p43">
            <a:extLst>
              <a:ext uri="{FF2B5EF4-FFF2-40B4-BE49-F238E27FC236}">
                <a16:creationId xmlns:a16="http://schemas.microsoft.com/office/drawing/2014/main" id="{BE791446-02E2-8C36-AA32-C96B09E76D3E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51868" y="1497562"/>
            <a:ext cx="5607951" cy="29172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74320" indent="-226059">
              <a:buSzPts val="1400"/>
              <a:buFont typeface="Dosis"/>
              <a:buChar char="■"/>
            </a:pPr>
            <a:r>
              <a:rPr lang="ko-KR" altLang="en-US" sz="1200" dirty="0">
                <a:latin typeface="+mn-ea"/>
                <a:cs typeface="ADLaM Display" panose="020F0502020204030204" pitchFamily="2" charset="0"/>
              </a:rPr>
              <a:t>동적 링크된 바이너리는 함수의 주소를 라이브러리에서 찾는 과정이 필요한데 이때 필요한 테이블이 </a:t>
            </a:r>
            <a:r>
              <a:rPr lang="en-US" altLang="ko-KR" sz="1200" dirty="0" err="1">
                <a:latin typeface="+mn-ea"/>
                <a:cs typeface="ADLaM Display" panose="020F0502020204030204" pitchFamily="2" charset="0"/>
              </a:rPr>
              <a:t>plt</a:t>
            </a:r>
            <a:r>
              <a:rPr lang="en-US" altLang="ko-KR" sz="1200" dirty="0">
                <a:latin typeface="+mn-ea"/>
                <a:cs typeface="ADLaM Display" panose="020F0502020204030204" pitchFamily="2" charset="0"/>
              </a:rPr>
              <a:t>, got</a:t>
            </a:r>
          </a:p>
          <a:p>
            <a:pPr marL="274320" lvl="0" indent="-226059">
              <a:buSzPts val="1400"/>
              <a:buChar char="■"/>
            </a:pPr>
            <a:endParaRPr lang="en-US" altLang="ko-KR" sz="1200" dirty="0">
              <a:latin typeface="+mn-ea"/>
              <a:ea typeface="+mn-ea"/>
              <a:cs typeface="ADLaM Display" panose="020F0502020204030204" pitchFamily="2" charset="0"/>
            </a:endParaRPr>
          </a:p>
          <a:p>
            <a:pPr marL="274320" lvl="0" indent="-226059">
              <a:buSzPts val="1400"/>
              <a:buChar char="■"/>
            </a:pPr>
            <a:r>
              <a:rPr lang="en-US" altLang="ko-KR" sz="1200" dirty="0">
                <a:latin typeface="+mn-ea"/>
                <a:ea typeface="+mn-ea"/>
                <a:cs typeface="ADLaM Display" panose="020F0502020204030204" pitchFamily="2" charset="0"/>
              </a:rPr>
              <a:t>Dynamic link </a:t>
            </a:r>
            <a:r>
              <a:rPr lang="ko-KR" altLang="en-US" sz="1200" dirty="0">
                <a:latin typeface="+mn-ea"/>
                <a:ea typeface="+mn-ea"/>
                <a:cs typeface="ADLaM Display" panose="020F0502020204030204" pitchFamily="2" charset="0"/>
              </a:rPr>
              <a:t>에서는 </a:t>
            </a:r>
            <a:r>
              <a:rPr lang="en-US" altLang="ko-KR" sz="1200" dirty="0">
                <a:latin typeface="+mn-ea"/>
                <a:ea typeface="+mn-ea"/>
                <a:cs typeface="ADLaM Display" panose="020F0502020204030204" pitchFamily="2" charset="0"/>
              </a:rPr>
              <a:t>puts</a:t>
            </a:r>
            <a:r>
              <a:rPr lang="ko-KR" altLang="en-US" sz="1200" dirty="0">
                <a:latin typeface="+mn-ea"/>
                <a:ea typeface="+mn-ea"/>
                <a:cs typeface="ADLaM Display" panose="020F0502020204030204" pitchFamily="2" charset="0"/>
              </a:rPr>
              <a:t> 함수를 실행하기 위해 </a:t>
            </a:r>
            <a:r>
              <a:rPr lang="en-US" altLang="ko-KR" sz="1200" dirty="0" err="1">
                <a:latin typeface="+mn-ea"/>
                <a:ea typeface="+mn-ea"/>
                <a:cs typeface="ADLaM Display" panose="020F0502020204030204" pitchFamily="2" charset="0"/>
              </a:rPr>
              <a:t>plt</a:t>
            </a:r>
            <a:r>
              <a:rPr lang="ko-KR" altLang="en-US" sz="1200" dirty="0">
                <a:latin typeface="+mn-ea"/>
                <a:ea typeface="+mn-ea"/>
                <a:cs typeface="ADLaM Display" panose="020F0502020204030204" pitchFamily="2" charset="0"/>
              </a:rPr>
              <a:t>의 </a:t>
            </a:r>
            <a:r>
              <a:rPr lang="en-US" altLang="ko-KR" sz="1200" dirty="0">
                <a:latin typeface="+mn-ea"/>
                <a:ea typeface="+mn-ea"/>
                <a:cs typeface="ADLaM Display" panose="020F0502020204030204" pitchFamily="2" charset="0"/>
              </a:rPr>
              <a:t>puts </a:t>
            </a:r>
            <a:r>
              <a:rPr lang="ko-KR" altLang="en-US" sz="1200" dirty="0">
                <a:latin typeface="+mn-ea"/>
                <a:ea typeface="+mn-ea"/>
                <a:cs typeface="ADLaM Display" panose="020F0502020204030204" pitchFamily="2" charset="0"/>
              </a:rPr>
              <a:t>주소를 호출</a:t>
            </a:r>
            <a:endParaRPr lang="en-US" altLang="ko-KR" sz="1200" dirty="0">
              <a:latin typeface="+mn-ea"/>
              <a:ea typeface="+mn-ea"/>
              <a:cs typeface="ADLaM Display" panose="020F0502020204030204" pitchFamily="2" charset="0"/>
            </a:endParaRPr>
          </a:p>
          <a:p>
            <a:pPr marL="274320" lvl="0" indent="-226059">
              <a:buSzPts val="1400"/>
              <a:buChar char="■"/>
            </a:pPr>
            <a:r>
              <a:rPr lang="en-US" altLang="ko-KR" sz="1200" dirty="0" err="1">
                <a:latin typeface="+mn-ea"/>
                <a:ea typeface="+mn-ea"/>
                <a:cs typeface="ADLaM Display" panose="020F0502020204030204" pitchFamily="2" charset="0"/>
              </a:rPr>
              <a:t>plt</a:t>
            </a:r>
            <a:r>
              <a:rPr lang="ko-KR" altLang="en-US" sz="1200" dirty="0">
                <a:latin typeface="+mn-ea"/>
                <a:ea typeface="+mn-ea"/>
                <a:cs typeface="ADLaM Display" panose="020F0502020204030204" pitchFamily="2" charset="0"/>
              </a:rPr>
              <a:t>의 </a:t>
            </a:r>
            <a:r>
              <a:rPr lang="en-US" altLang="ko-KR" sz="1200" dirty="0">
                <a:latin typeface="+mn-ea"/>
                <a:ea typeface="+mn-ea"/>
                <a:cs typeface="ADLaM Display" panose="020F0502020204030204" pitchFamily="2" charset="0"/>
              </a:rPr>
              <a:t>puts </a:t>
            </a:r>
            <a:r>
              <a:rPr lang="ko-KR" altLang="en-US" sz="1200" dirty="0">
                <a:latin typeface="+mn-ea"/>
                <a:ea typeface="+mn-ea"/>
                <a:cs typeface="ADLaM Display" panose="020F0502020204030204" pitchFamily="2" charset="0"/>
              </a:rPr>
              <a:t>주소에는 </a:t>
            </a:r>
            <a:r>
              <a:rPr lang="en-US" altLang="ko-KR" sz="1200" dirty="0">
                <a:latin typeface="+mn-ea"/>
                <a:ea typeface="+mn-ea"/>
                <a:cs typeface="ADLaM Display" panose="020F0502020204030204" pitchFamily="2" charset="0"/>
              </a:rPr>
              <a:t>got</a:t>
            </a:r>
            <a:r>
              <a:rPr lang="ko-KR" altLang="en-US" sz="1200" dirty="0">
                <a:latin typeface="+mn-ea"/>
                <a:ea typeface="+mn-ea"/>
                <a:cs typeface="ADLaM Display" panose="020F0502020204030204" pitchFamily="2" charset="0"/>
              </a:rPr>
              <a:t>의 </a:t>
            </a:r>
            <a:r>
              <a:rPr lang="en-US" altLang="ko-KR" sz="1200" dirty="0">
                <a:latin typeface="+mn-ea"/>
                <a:ea typeface="+mn-ea"/>
                <a:cs typeface="ADLaM Display" panose="020F0502020204030204" pitchFamily="2" charset="0"/>
              </a:rPr>
              <a:t>puts </a:t>
            </a:r>
            <a:r>
              <a:rPr lang="ko-KR" altLang="en-US" sz="1200" dirty="0">
                <a:latin typeface="+mn-ea"/>
                <a:ea typeface="+mn-ea"/>
                <a:cs typeface="ADLaM Display" panose="020F0502020204030204" pitchFamily="2" charset="0"/>
              </a:rPr>
              <a:t>주소가 있다</a:t>
            </a:r>
            <a:r>
              <a:rPr lang="en-US" altLang="ko-KR" sz="1200" dirty="0">
                <a:latin typeface="+mn-ea"/>
                <a:ea typeface="+mn-ea"/>
                <a:cs typeface="ADLaM Display" panose="020F0502020204030204" pitchFamily="2" charset="0"/>
              </a:rPr>
              <a:t>.</a:t>
            </a:r>
          </a:p>
          <a:p>
            <a:pPr marL="274320" lvl="0" indent="-226059">
              <a:buSzPts val="1400"/>
              <a:buChar char="■"/>
            </a:pPr>
            <a:r>
              <a:rPr lang="en-US" altLang="ko-KR" sz="1200" dirty="0">
                <a:latin typeface="+mn-ea"/>
                <a:ea typeface="+mn-ea"/>
                <a:cs typeface="ADLaM Display" panose="020F0502020204030204" pitchFamily="2" charset="0"/>
              </a:rPr>
              <a:t>got</a:t>
            </a:r>
            <a:r>
              <a:rPr lang="ko-KR" altLang="en-US" sz="1200" dirty="0">
                <a:latin typeface="+mn-ea"/>
                <a:ea typeface="+mn-ea"/>
                <a:cs typeface="ADLaM Display" panose="020F0502020204030204" pitchFamily="2" charset="0"/>
              </a:rPr>
              <a:t>의 </a:t>
            </a:r>
            <a:r>
              <a:rPr lang="en-US" altLang="ko-KR" sz="1200" dirty="0">
                <a:latin typeface="+mn-ea"/>
                <a:ea typeface="+mn-ea"/>
                <a:cs typeface="ADLaM Display" panose="020F0502020204030204" pitchFamily="2" charset="0"/>
              </a:rPr>
              <a:t>puts </a:t>
            </a:r>
            <a:r>
              <a:rPr lang="ko-KR" altLang="en-US" sz="1200" dirty="0">
                <a:latin typeface="+mn-ea"/>
                <a:ea typeface="+mn-ea"/>
                <a:cs typeface="ADLaM Display" panose="020F0502020204030204" pitchFamily="2" charset="0"/>
              </a:rPr>
              <a:t>주소에는 </a:t>
            </a:r>
            <a:r>
              <a:rPr lang="en-US" altLang="ko-KR" sz="1200" dirty="0">
                <a:latin typeface="+mn-ea"/>
                <a:ea typeface="+mn-ea"/>
                <a:cs typeface="ADLaM Display" panose="020F0502020204030204" pitchFamily="2" charset="0"/>
              </a:rPr>
              <a:t>lib</a:t>
            </a:r>
            <a:r>
              <a:rPr lang="ko-KR" altLang="en-US" sz="1200" dirty="0">
                <a:latin typeface="+mn-ea"/>
                <a:ea typeface="+mn-ea"/>
                <a:cs typeface="ADLaM Display" panose="020F0502020204030204" pitchFamily="2" charset="0"/>
              </a:rPr>
              <a:t>의 </a:t>
            </a:r>
            <a:r>
              <a:rPr lang="en-US" altLang="ko-KR" sz="1200" dirty="0">
                <a:latin typeface="+mn-ea"/>
                <a:ea typeface="+mn-ea"/>
                <a:cs typeface="ADLaM Display" panose="020F0502020204030204" pitchFamily="2" charset="0"/>
              </a:rPr>
              <a:t>puts </a:t>
            </a:r>
            <a:r>
              <a:rPr lang="ko-KR" altLang="en-US" sz="1200" dirty="0">
                <a:latin typeface="+mn-ea"/>
                <a:ea typeface="+mn-ea"/>
                <a:cs typeface="ADLaM Display" panose="020F0502020204030204" pitchFamily="2" charset="0"/>
              </a:rPr>
              <a:t>첫 주소가 있다</a:t>
            </a:r>
            <a:r>
              <a:rPr lang="en-US" altLang="ko-KR" sz="1200" dirty="0">
                <a:latin typeface="+mn-ea"/>
                <a:ea typeface="+mn-ea"/>
                <a:cs typeface="ADLaM Display" panose="020F0502020204030204" pitchFamily="2" charset="0"/>
              </a:rPr>
              <a:t>. next page..</a:t>
            </a:r>
          </a:p>
          <a:p>
            <a:pPr marL="48261" lvl="0" indent="0">
              <a:buSzPts val="1400"/>
            </a:pPr>
            <a:endParaRPr lang="en-US" altLang="ko-KR" sz="1200" dirty="0">
              <a:latin typeface="+mn-ea"/>
              <a:ea typeface="+mn-ea"/>
              <a:cs typeface="ADLaM Display" panose="020F0502020204030204" pitchFamily="2" charset="0"/>
            </a:endParaRPr>
          </a:p>
          <a:p>
            <a:pPr marL="274320" lvl="0" indent="-226059">
              <a:buSzPts val="1400"/>
              <a:buChar char="■"/>
            </a:pPr>
            <a:r>
              <a:rPr lang="ko-KR" altLang="en-US" sz="1200" dirty="0">
                <a:latin typeface="+mn-ea"/>
                <a:ea typeface="+mn-ea"/>
                <a:cs typeface="ADLaM Display" panose="020F0502020204030204" pitchFamily="2" charset="0"/>
              </a:rPr>
              <a:t>바이너리가 실행되면 </a:t>
            </a:r>
            <a:r>
              <a:rPr lang="en-US" altLang="ko-KR" sz="1200" dirty="0">
                <a:latin typeface="+mn-ea"/>
                <a:ea typeface="+mn-ea"/>
                <a:cs typeface="ADLaM Display" panose="020F0502020204030204" pitchFamily="2" charset="0"/>
              </a:rPr>
              <a:t>ALSR</a:t>
            </a:r>
            <a:r>
              <a:rPr lang="ko-KR" altLang="en-US" sz="1200" dirty="0">
                <a:latin typeface="+mn-ea"/>
                <a:ea typeface="+mn-ea"/>
                <a:cs typeface="ADLaM Display" panose="020F0502020204030204" pitchFamily="2" charset="0"/>
              </a:rPr>
              <a:t>에 의해 </a:t>
            </a:r>
            <a:r>
              <a:rPr lang="en-US" altLang="ko-KR" sz="1200" dirty="0">
                <a:latin typeface="+mn-ea"/>
                <a:ea typeface="+mn-ea"/>
                <a:cs typeface="ADLaM Display" panose="020F0502020204030204" pitchFamily="2" charset="0"/>
              </a:rPr>
              <a:t>lib</a:t>
            </a:r>
            <a:r>
              <a:rPr lang="ko-KR" altLang="en-US" sz="1200" dirty="0">
                <a:latin typeface="+mn-ea"/>
                <a:ea typeface="+mn-ea"/>
                <a:cs typeface="ADLaM Display" panose="020F0502020204030204" pitchFamily="2" charset="0"/>
              </a:rPr>
              <a:t>가 임의 주소에 매핑 </a:t>
            </a:r>
            <a:r>
              <a:rPr lang="en-US" altLang="ko-KR" sz="1200" dirty="0">
                <a:latin typeface="+mn-ea"/>
                <a:ea typeface="+mn-ea"/>
                <a:cs typeface="ADLaM Display" panose="020F0502020204030204" pitchFamily="2" charset="0"/>
              </a:rPr>
              <a:t>-&gt; </a:t>
            </a:r>
            <a:r>
              <a:rPr lang="ko-KR" altLang="en-US" sz="1200" dirty="0">
                <a:latin typeface="+mn-ea"/>
                <a:ea typeface="+mn-ea"/>
                <a:cs typeface="ADLaM Display" panose="020F0502020204030204" pitchFamily="2" charset="0"/>
              </a:rPr>
              <a:t>함수 호출</a:t>
            </a:r>
            <a:br>
              <a:rPr lang="en-US" altLang="ko-KR" sz="1200" dirty="0">
                <a:latin typeface="+mn-ea"/>
                <a:ea typeface="+mn-ea"/>
                <a:cs typeface="ADLaM Display" panose="020F0502020204030204" pitchFamily="2" charset="0"/>
              </a:rPr>
            </a:br>
            <a:r>
              <a:rPr lang="en-US" altLang="ko-KR" sz="1200" dirty="0">
                <a:latin typeface="+mn-ea"/>
                <a:ea typeface="+mn-ea"/>
                <a:cs typeface="ADLaM Display" panose="020F0502020204030204" pitchFamily="2" charset="0"/>
              </a:rPr>
              <a:t>-&gt; </a:t>
            </a:r>
            <a:r>
              <a:rPr lang="ko-KR" altLang="en-US" sz="1200" dirty="0">
                <a:latin typeface="+mn-ea"/>
                <a:ea typeface="+mn-ea"/>
                <a:cs typeface="ADLaM Display" panose="020F0502020204030204" pitchFamily="2" charset="0"/>
              </a:rPr>
              <a:t>함수의 이름을 바탕으로 심볼을 탐색 </a:t>
            </a:r>
            <a:r>
              <a:rPr lang="en-US" altLang="ko-KR" sz="1200" dirty="0">
                <a:latin typeface="+mn-ea"/>
                <a:ea typeface="+mn-ea"/>
                <a:cs typeface="ADLaM Display" panose="020F0502020204030204" pitchFamily="2" charset="0"/>
              </a:rPr>
              <a:t>-&gt; </a:t>
            </a:r>
            <a:r>
              <a:rPr lang="ko-KR" altLang="en-US" sz="1200" dirty="0">
                <a:latin typeface="+mn-ea"/>
                <a:ea typeface="+mn-ea"/>
                <a:cs typeface="ADLaM Display" panose="020F0502020204030204" pitchFamily="2" charset="0"/>
              </a:rPr>
              <a:t>해당 함수의 정의 발견 </a:t>
            </a:r>
            <a:br>
              <a:rPr lang="en-US" altLang="ko-KR" sz="1200" dirty="0">
                <a:latin typeface="+mn-ea"/>
                <a:ea typeface="+mn-ea"/>
                <a:cs typeface="ADLaM Display" panose="020F0502020204030204" pitchFamily="2" charset="0"/>
              </a:rPr>
            </a:br>
            <a:r>
              <a:rPr lang="en-US" altLang="ko-KR" sz="1200" dirty="0">
                <a:latin typeface="+mn-ea"/>
                <a:ea typeface="+mn-ea"/>
                <a:cs typeface="ADLaM Display" panose="020F0502020204030204" pitchFamily="2" charset="0"/>
              </a:rPr>
              <a:t>-&gt; </a:t>
            </a:r>
            <a:r>
              <a:rPr lang="ko-KR" altLang="en-US" sz="1200" dirty="0">
                <a:latin typeface="+mn-ea"/>
                <a:ea typeface="+mn-ea"/>
                <a:cs typeface="ADLaM Display" panose="020F0502020204030204" pitchFamily="2" charset="0"/>
              </a:rPr>
              <a:t>그 주소로 실행 흐름을 이동 </a:t>
            </a:r>
            <a:r>
              <a:rPr lang="en-US" altLang="ko-KR" sz="1200" dirty="0">
                <a:latin typeface="+mn-ea"/>
                <a:ea typeface="+mn-ea"/>
                <a:cs typeface="ADLaM Display" panose="020F0502020204030204" pitchFamily="2" charset="0"/>
              </a:rPr>
              <a:t>: </a:t>
            </a:r>
            <a:r>
              <a:rPr lang="en-US" altLang="ko-KR" sz="1200" b="1" dirty="0">
                <a:latin typeface="+mn-ea"/>
                <a:ea typeface="+mn-ea"/>
                <a:cs typeface="ADLaM Display" panose="020F0502020204030204" pitchFamily="2" charset="0"/>
              </a:rPr>
              <a:t>runtime resolve + got</a:t>
            </a:r>
            <a:r>
              <a:rPr lang="ko-KR" altLang="en-US" sz="1200" b="1" dirty="0">
                <a:latin typeface="+mn-ea"/>
                <a:ea typeface="+mn-ea"/>
                <a:cs typeface="ADLaM Display" panose="020F0502020204030204" pitchFamily="2" charset="0"/>
              </a:rPr>
              <a:t>에 주소 저장</a:t>
            </a:r>
            <a:endParaRPr lang="en-US" altLang="ko-KR" sz="1200" b="1" dirty="0">
              <a:latin typeface="+mn-ea"/>
              <a:ea typeface="+mn-ea"/>
              <a:cs typeface="ADLaM Display" panose="020F0502020204030204" pitchFamily="2" charset="0"/>
            </a:endParaRPr>
          </a:p>
          <a:p>
            <a:pPr marL="274320" lvl="0" indent="-226059">
              <a:buSzPts val="1400"/>
              <a:buChar char="■"/>
            </a:pPr>
            <a:endParaRPr lang="en-US" altLang="ko-KR" sz="1200" dirty="0">
              <a:latin typeface="+mn-ea"/>
              <a:ea typeface="+mn-ea"/>
              <a:cs typeface="ADLaM Display" panose="020F0502020204030204" pitchFamily="2" charset="0"/>
            </a:endParaRPr>
          </a:p>
          <a:p>
            <a:pPr marL="274320" lvl="0" indent="-226059">
              <a:buSzPts val="1400"/>
              <a:buChar char="■"/>
            </a:pPr>
            <a:r>
              <a:rPr lang="ko-KR" altLang="en-US" sz="1200" dirty="0">
                <a:latin typeface="+mn-ea"/>
                <a:ea typeface="+mn-ea"/>
                <a:cs typeface="ADLaM Display" panose="020F0502020204030204" pitchFamily="2" charset="0"/>
              </a:rPr>
              <a:t>효율을 위해 존재하는 </a:t>
            </a:r>
            <a:r>
              <a:rPr lang="en-US" altLang="ko-KR" sz="1200" dirty="0">
                <a:latin typeface="+mn-ea"/>
                <a:ea typeface="+mn-ea"/>
                <a:cs typeface="ADLaM Display" panose="020F0502020204030204" pitchFamily="2" charset="0"/>
              </a:rPr>
              <a:t>got..</a:t>
            </a:r>
          </a:p>
          <a:p>
            <a:pPr marL="48261" lvl="0" indent="0">
              <a:buSzPts val="1400"/>
            </a:pPr>
            <a:endParaRPr lang="en-US" altLang="ko-KR" sz="1200" dirty="0">
              <a:latin typeface="+mn-ea"/>
              <a:ea typeface="+mn-ea"/>
              <a:cs typeface="ADLaM Display" panose="020F0502020204030204" pitchFamily="2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670F549-759D-2462-77B8-999ED247DA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4209" y="1347670"/>
            <a:ext cx="3300867" cy="2093653"/>
          </a:xfrm>
          <a:prstGeom prst="rect">
            <a:avLst/>
          </a:prstGeom>
        </p:spPr>
      </p:pic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993CFD3-C608-43D0-3F1B-EDD73C4C557D}"/>
              </a:ext>
            </a:extLst>
          </p:cNvPr>
          <p:cNvCxnSpPr>
            <a:cxnSpLocks/>
          </p:cNvCxnSpPr>
          <p:nvPr/>
        </p:nvCxnSpPr>
        <p:spPr>
          <a:xfrm>
            <a:off x="5653088" y="2776538"/>
            <a:ext cx="676275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65D1D05-25BC-FD3F-A458-53DEDE1B2657}"/>
              </a:ext>
            </a:extLst>
          </p:cNvPr>
          <p:cNvCxnSpPr>
            <a:cxnSpLocks/>
          </p:cNvCxnSpPr>
          <p:nvPr/>
        </p:nvCxnSpPr>
        <p:spPr>
          <a:xfrm>
            <a:off x="5653087" y="2100263"/>
            <a:ext cx="2318913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FA73B7F1-D332-4842-EFEF-A8402E745E8F}"/>
              </a:ext>
            </a:extLst>
          </p:cNvPr>
          <p:cNvCxnSpPr>
            <a:cxnSpLocks/>
          </p:cNvCxnSpPr>
          <p:nvPr/>
        </p:nvCxnSpPr>
        <p:spPr>
          <a:xfrm>
            <a:off x="5715000" y="3395663"/>
            <a:ext cx="169545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29962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>
          <a:extLst>
            <a:ext uri="{FF2B5EF4-FFF2-40B4-BE49-F238E27FC236}">
              <a16:creationId xmlns:a16="http://schemas.microsoft.com/office/drawing/2014/main" id="{1409FB5D-1A8B-2AF5-86CF-EB0A0F53A6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4">
            <a:extLst>
              <a:ext uri="{FF2B5EF4-FFF2-40B4-BE49-F238E27FC236}">
                <a16:creationId xmlns:a16="http://schemas.microsoft.com/office/drawing/2014/main" id="{B476E711-9C31-C0DD-3C54-27EBFEB7F0E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82809" y="662395"/>
            <a:ext cx="5727632" cy="88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 got overwrite</a:t>
            </a:r>
            <a:endParaRPr dirty="0"/>
          </a:p>
        </p:txBody>
      </p:sp>
      <p:sp>
        <p:nvSpPr>
          <p:cNvPr id="406" name="Google Shape;406;p34">
            <a:extLst>
              <a:ext uri="{FF2B5EF4-FFF2-40B4-BE49-F238E27FC236}">
                <a16:creationId xmlns:a16="http://schemas.microsoft.com/office/drawing/2014/main" id="{0735C479-4285-6018-9227-22F6823E692E}"/>
              </a:ext>
            </a:extLst>
          </p:cNvPr>
          <p:cNvSpPr/>
          <p:nvPr/>
        </p:nvSpPr>
        <p:spPr>
          <a:xfrm>
            <a:off x="7972000" y="806026"/>
            <a:ext cx="257654" cy="257724"/>
          </a:xfrm>
          <a:custGeom>
            <a:avLst/>
            <a:gdLst/>
            <a:ahLst/>
            <a:cxnLst/>
            <a:rect l="l" t="t" r="r" b="b"/>
            <a:pathLst>
              <a:path w="3025" h="3026" extrusionOk="0">
                <a:moveTo>
                  <a:pt x="1164" y="1"/>
                </a:moveTo>
                <a:lnTo>
                  <a:pt x="1164" y="1185"/>
                </a:lnTo>
                <a:lnTo>
                  <a:pt x="0" y="1185"/>
                </a:lnTo>
                <a:lnTo>
                  <a:pt x="0" y="1862"/>
                </a:lnTo>
                <a:lnTo>
                  <a:pt x="1164" y="1862"/>
                </a:lnTo>
                <a:lnTo>
                  <a:pt x="1164" y="3025"/>
                </a:lnTo>
                <a:lnTo>
                  <a:pt x="1840" y="3025"/>
                </a:lnTo>
                <a:lnTo>
                  <a:pt x="1840" y="1862"/>
                </a:lnTo>
                <a:lnTo>
                  <a:pt x="3025" y="1862"/>
                </a:lnTo>
                <a:lnTo>
                  <a:pt x="3025" y="1185"/>
                </a:lnTo>
                <a:lnTo>
                  <a:pt x="1840" y="1185"/>
                </a:lnTo>
                <a:lnTo>
                  <a:pt x="184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07;p34">
            <a:extLst>
              <a:ext uri="{FF2B5EF4-FFF2-40B4-BE49-F238E27FC236}">
                <a16:creationId xmlns:a16="http://schemas.microsoft.com/office/drawing/2014/main" id="{9134DFD7-8485-0D01-8F8D-1E2AB85EBA73}"/>
              </a:ext>
            </a:extLst>
          </p:cNvPr>
          <p:cNvSpPr/>
          <p:nvPr/>
        </p:nvSpPr>
        <p:spPr>
          <a:xfrm>
            <a:off x="2175907" y="420130"/>
            <a:ext cx="257654" cy="257724"/>
          </a:xfrm>
          <a:custGeom>
            <a:avLst/>
            <a:gdLst/>
            <a:ahLst/>
            <a:cxnLst/>
            <a:rect l="l" t="t" r="r" b="b"/>
            <a:pathLst>
              <a:path w="3025" h="3026" extrusionOk="0">
                <a:moveTo>
                  <a:pt x="1164" y="1"/>
                </a:moveTo>
                <a:lnTo>
                  <a:pt x="1164" y="1185"/>
                </a:lnTo>
                <a:lnTo>
                  <a:pt x="0" y="1185"/>
                </a:lnTo>
                <a:lnTo>
                  <a:pt x="0" y="1862"/>
                </a:lnTo>
                <a:lnTo>
                  <a:pt x="1164" y="1862"/>
                </a:lnTo>
                <a:lnTo>
                  <a:pt x="1164" y="3025"/>
                </a:lnTo>
                <a:lnTo>
                  <a:pt x="1840" y="3025"/>
                </a:lnTo>
                <a:lnTo>
                  <a:pt x="1840" y="1862"/>
                </a:lnTo>
                <a:lnTo>
                  <a:pt x="3025" y="1862"/>
                </a:lnTo>
                <a:lnTo>
                  <a:pt x="3025" y="1185"/>
                </a:lnTo>
                <a:lnTo>
                  <a:pt x="1840" y="1185"/>
                </a:lnTo>
                <a:lnTo>
                  <a:pt x="184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229B96C-DF7D-374B-FCF3-513627C835DF}"/>
              </a:ext>
            </a:extLst>
          </p:cNvPr>
          <p:cNvSpPr/>
          <p:nvPr/>
        </p:nvSpPr>
        <p:spPr>
          <a:xfrm>
            <a:off x="3232262" y="1895473"/>
            <a:ext cx="1228725" cy="67627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puts@plt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0B1C787-6849-0955-627B-3971FCF0E7CC}"/>
              </a:ext>
            </a:extLst>
          </p:cNvPr>
          <p:cNvSpPr/>
          <p:nvPr/>
        </p:nvSpPr>
        <p:spPr>
          <a:xfrm>
            <a:off x="5481715" y="1895472"/>
            <a:ext cx="1228725" cy="67627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puts@got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0D93533-146B-E37F-02D0-557CA30CDB63}"/>
              </a:ext>
            </a:extLst>
          </p:cNvPr>
          <p:cNvSpPr/>
          <p:nvPr/>
        </p:nvSpPr>
        <p:spPr>
          <a:xfrm>
            <a:off x="982809" y="1895473"/>
            <a:ext cx="1228725" cy="67627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puts </a:t>
            </a:r>
            <a:r>
              <a:rPr lang="ko-KR" altLang="en-US" dirty="0"/>
              <a:t>호출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8414A7E4-8F42-68EE-DF92-5528350FCB09}"/>
              </a:ext>
            </a:extLst>
          </p:cNvPr>
          <p:cNvCxnSpPr>
            <a:stCxn id="8" idx="3"/>
            <a:endCxn id="6" idx="1"/>
          </p:cNvCxnSpPr>
          <p:nvPr/>
        </p:nvCxnSpPr>
        <p:spPr>
          <a:xfrm>
            <a:off x="2211534" y="2233611"/>
            <a:ext cx="102072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34E3A3F0-BF21-C57E-E1AE-362D1E581AE5}"/>
              </a:ext>
            </a:extLst>
          </p:cNvPr>
          <p:cNvCxnSpPr/>
          <p:nvPr/>
        </p:nvCxnSpPr>
        <p:spPr>
          <a:xfrm>
            <a:off x="4460987" y="2228845"/>
            <a:ext cx="102072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F08B303D-8A3B-ACA6-387A-151BCC9B7045}"/>
              </a:ext>
            </a:extLst>
          </p:cNvPr>
          <p:cNvCxnSpPr>
            <a:stCxn id="7" idx="2"/>
          </p:cNvCxnSpPr>
          <p:nvPr/>
        </p:nvCxnSpPr>
        <p:spPr>
          <a:xfrm flipH="1">
            <a:off x="5257800" y="2571747"/>
            <a:ext cx="838278" cy="10953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ED9DD43-3FDE-17B3-9D27-8913437CB317}"/>
              </a:ext>
            </a:extLst>
          </p:cNvPr>
          <p:cNvSpPr/>
          <p:nvPr/>
        </p:nvSpPr>
        <p:spPr>
          <a:xfrm>
            <a:off x="4054531" y="3667125"/>
            <a:ext cx="2406538" cy="134301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Int puts(const char* str)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58743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>
          <a:extLst>
            <a:ext uri="{FF2B5EF4-FFF2-40B4-BE49-F238E27FC236}">
              <a16:creationId xmlns:a16="http://schemas.microsoft.com/office/drawing/2014/main" id="{0E65D11F-95D5-E607-A9BC-2218A42810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4">
            <a:extLst>
              <a:ext uri="{FF2B5EF4-FFF2-40B4-BE49-F238E27FC236}">
                <a16:creationId xmlns:a16="http://schemas.microsoft.com/office/drawing/2014/main" id="{95D56670-343A-02C7-20CE-94A3DAA9853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82809" y="662395"/>
            <a:ext cx="5727632" cy="88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 got overwrite</a:t>
            </a:r>
            <a:endParaRPr dirty="0"/>
          </a:p>
        </p:txBody>
      </p:sp>
      <p:sp>
        <p:nvSpPr>
          <p:cNvPr id="406" name="Google Shape;406;p34">
            <a:extLst>
              <a:ext uri="{FF2B5EF4-FFF2-40B4-BE49-F238E27FC236}">
                <a16:creationId xmlns:a16="http://schemas.microsoft.com/office/drawing/2014/main" id="{89651BEE-1A3F-22F7-FE72-185557D66E3B}"/>
              </a:ext>
            </a:extLst>
          </p:cNvPr>
          <p:cNvSpPr/>
          <p:nvPr/>
        </p:nvSpPr>
        <p:spPr>
          <a:xfrm>
            <a:off x="7972000" y="806026"/>
            <a:ext cx="257654" cy="257724"/>
          </a:xfrm>
          <a:custGeom>
            <a:avLst/>
            <a:gdLst/>
            <a:ahLst/>
            <a:cxnLst/>
            <a:rect l="l" t="t" r="r" b="b"/>
            <a:pathLst>
              <a:path w="3025" h="3026" extrusionOk="0">
                <a:moveTo>
                  <a:pt x="1164" y="1"/>
                </a:moveTo>
                <a:lnTo>
                  <a:pt x="1164" y="1185"/>
                </a:lnTo>
                <a:lnTo>
                  <a:pt x="0" y="1185"/>
                </a:lnTo>
                <a:lnTo>
                  <a:pt x="0" y="1862"/>
                </a:lnTo>
                <a:lnTo>
                  <a:pt x="1164" y="1862"/>
                </a:lnTo>
                <a:lnTo>
                  <a:pt x="1164" y="3025"/>
                </a:lnTo>
                <a:lnTo>
                  <a:pt x="1840" y="3025"/>
                </a:lnTo>
                <a:lnTo>
                  <a:pt x="1840" y="1862"/>
                </a:lnTo>
                <a:lnTo>
                  <a:pt x="3025" y="1862"/>
                </a:lnTo>
                <a:lnTo>
                  <a:pt x="3025" y="1185"/>
                </a:lnTo>
                <a:lnTo>
                  <a:pt x="1840" y="1185"/>
                </a:lnTo>
                <a:lnTo>
                  <a:pt x="184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07;p34">
            <a:extLst>
              <a:ext uri="{FF2B5EF4-FFF2-40B4-BE49-F238E27FC236}">
                <a16:creationId xmlns:a16="http://schemas.microsoft.com/office/drawing/2014/main" id="{133247DF-6037-1BE0-F114-1005A4218E00}"/>
              </a:ext>
            </a:extLst>
          </p:cNvPr>
          <p:cNvSpPr/>
          <p:nvPr/>
        </p:nvSpPr>
        <p:spPr>
          <a:xfrm>
            <a:off x="2175907" y="420130"/>
            <a:ext cx="257654" cy="257724"/>
          </a:xfrm>
          <a:custGeom>
            <a:avLst/>
            <a:gdLst/>
            <a:ahLst/>
            <a:cxnLst/>
            <a:rect l="l" t="t" r="r" b="b"/>
            <a:pathLst>
              <a:path w="3025" h="3026" extrusionOk="0">
                <a:moveTo>
                  <a:pt x="1164" y="1"/>
                </a:moveTo>
                <a:lnTo>
                  <a:pt x="1164" y="1185"/>
                </a:lnTo>
                <a:lnTo>
                  <a:pt x="0" y="1185"/>
                </a:lnTo>
                <a:lnTo>
                  <a:pt x="0" y="1862"/>
                </a:lnTo>
                <a:lnTo>
                  <a:pt x="1164" y="1862"/>
                </a:lnTo>
                <a:lnTo>
                  <a:pt x="1164" y="3025"/>
                </a:lnTo>
                <a:lnTo>
                  <a:pt x="1840" y="3025"/>
                </a:lnTo>
                <a:lnTo>
                  <a:pt x="1840" y="1862"/>
                </a:lnTo>
                <a:lnTo>
                  <a:pt x="3025" y="1862"/>
                </a:lnTo>
                <a:lnTo>
                  <a:pt x="3025" y="1185"/>
                </a:lnTo>
                <a:lnTo>
                  <a:pt x="1840" y="1185"/>
                </a:lnTo>
                <a:lnTo>
                  <a:pt x="184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FAE21D0-F55F-8AC7-387C-0A1E0F5E35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9464" y="1793560"/>
            <a:ext cx="3734321" cy="191479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EE78B43-CE75-8867-5969-D22C70A077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5177" y="1641138"/>
            <a:ext cx="2638793" cy="2219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8494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>
          <a:extLst>
            <a:ext uri="{FF2B5EF4-FFF2-40B4-BE49-F238E27FC236}">
              <a16:creationId xmlns:a16="http://schemas.microsoft.com/office/drawing/2014/main" id="{310EE05A-A5A6-9A0C-A325-74EE8C8D1B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4">
            <a:extLst>
              <a:ext uri="{FF2B5EF4-FFF2-40B4-BE49-F238E27FC236}">
                <a16:creationId xmlns:a16="http://schemas.microsoft.com/office/drawing/2014/main" id="{160B23DD-1831-6A49-3670-8551B553CE6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82809" y="662395"/>
            <a:ext cx="5727632" cy="88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 got overwrite</a:t>
            </a:r>
            <a:endParaRPr dirty="0"/>
          </a:p>
        </p:txBody>
      </p:sp>
      <p:sp>
        <p:nvSpPr>
          <p:cNvPr id="406" name="Google Shape;406;p34">
            <a:extLst>
              <a:ext uri="{FF2B5EF4-FFF2-40B4-BE49-F238E27FC236}">
                <a16:creationId xmlns:a16="http://schemas.microsoft.com/office/drawing/2014/main" id="{6F0039CC-C284-1CE8-62D3-676F3AD839C9}"/>
              </a:ext>
            </a:extLst>
          </p:cNvPr>
          <p:cNvSpPr/>
          <p:nvPr/>
        </p:nvSpPr>
        <p:spPr>
          <a:xfrm>
            <a:off x="7972000" y="806026"/>
            <a:ext cx="257654" cy="257724"/>
          </a:xfrm>
          <a:custGeom>
            <a:avLst/>
            <a:gdLst/>
            <a:ahLst/>
            <a:cxnLst/>
            <a:rect l="l" t="t" r="r" b="b"/>
            <a:pathLst>
              <a:path w="3025" h="3026" extrusionOk="0">
                <a:moveTo>
                  <a:pt x="1164" y="1"/>
                </a:moveTo>
                <a:lnTo>
                  <a:pt x="1164" y="1185"/>
                </a:lnTo>
                <a:lnTo>
                  <a:pt x="0" y="1185"/>
                </a:lnTo>
                <a:lnTo>
                  <a:pt x="0" y="1862"/>
                </a:lnTo>
                <a:lnTo>
                  <a:pt x="1164" y="1862"/>
                </a:lnTo>
                <a:lnTo>
                  <a:pt x="1164" y="3025"/>
                </a:lnTo>
                <a:lnTo>
                  <a:pt x="1840" y="3025"/>
                </a:lnTo>
                <a:lnTo>
                  <a:pt x="1840" y="1862"/>
                </a:lnTo>
                <a:lnTo>
                  <a:pt x="3025" y="1862"/>
                </a:lnTo>
                <a:lnTo>
                  <a:pt x="3025" y="1185"/>
                </a:lnTo>
                <a:lnTo>
                  <a:pt x="1840" y="1185"/>
                </a:lnTo>
                <a:lnTo>
                  <a:pt x="184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07;p34">
            <a:extLst>
              <a:ext uri="{FF2B5EF4-FFF2-40B4-BE49-F238E27FC236}">
                <a16:creationId xmlns:a16="http://schemas.microsoft.com/office/drawing/2014/main" id="{3DA5416F-A16E-7119-E10A-DC1A4686089E}"/>
              </a:ext>
            </a:extLst>
          </p:cNvPr>
          <p:cNvSpPr/>
          <p:nvPr/>
        </p:nvSpPr>
        <p:spPr>
          <a:xfrm>
            <a:off x="2175907" y="420130"/>
            <a:ext cx="257654" cy="257724"/>
          </a:xfrm>
          <a:custGeom>
            <a:avLst/>
            <a:gdLst/>
            <a:ahLst/>
            <a:cxnLst/>
            <a:rect l="l" t="t" r="r" b="b"/>
            <a:pathLst>
              <a:path w="3025" h="3026" extrusionOk="0">
                <a:moveTo>
                  <a:pt x="1164" y="1"/>
                </a:moveTo>
                <a:lnTo>
                  <a:pt x="1164" y="1185"/>
                </a:lnTo>
                <a:lnTo>
                  <a:pt x="0" y="1185"/>
                </a:lnTo>
                <a:lnTo>
                  <a:pt x="0" y="1862"/>
                </a:lnTo>
                <a:lnTo>
                  <a:pt x="1164" y="1862"/>
                </a:lnTo>
                <a:lnTo>
                  <a:pt x="1164" y="3025"/>
                </a:lnTo>
                <a:lnTo>
                  <a:pt x="1840" y="3025"/>
                </a:lnTo>
                <a:lnTo>
                  <a:pt x="1840" y="1862"/>
                </a:lnTo>
                <a:lnTo>
                  <a:pt x="3025" y="1862"/>
                </a:lnTo>
                <a:lnTo>
                  <a:pt x="3025" y="1185"/>
                </a:lnTo>
                <a:lnTo>
                  <a:pt x="1840" y="1185"/>
                </a:lnTo>
                <a:lnTo>
                  <a:pt x="184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ED15C5C-5C54-8DD5-3FDF-C8FA2F70C8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283" y="1793560"/>
            <a:ext cx="6725589" cy="2476846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E9361E2F-28AD-DF00-1DFA-0D40DB7C6E47}"/>
              </a:ext>
            </a:extLst>
          </p:cNvPr>
          <p:cNvCxnSpPr/>
          <p:nvPr/>
        </p:nvCxnSpPr>
        <p:spPr>
          <a:xfrm>
            <a:off x="1714500" y="3448050"/>
            <a:ext cx="22860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4E75494E-18CA-0AFB-2376-2EE767F6EE40}"/>
              </a:ext>
            </a:extLst>
          </p:cNvPr>
          <p:cNvSpPr txBox="1"/>
          <p:nvPr/>
        </p:nvSpPr>
        <p:spPr>
          <a:xfrm>
            <a:off x="1952625" y="2000250"/>
            <a:ext cx="30718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rgbClr val="FFFF00"/>
                </a:solidFill>
              </a:rPr>
              <a:t>puts</a:t>
            </a:r>
            <a:r>
              <a:rPr lang="ko-KR" altLang="en-US" sz="1000" dirty="0">
                <a:solidFill>
                  <a:srgbClr val="FFFF00"/>
                </a:solidFill>
              </a:rPr>
              <a:t>함수가 실행 되기 전에 </a:t>
            </a:r>
            <a:r>
              <a:rPr lang="en-US" altLang="ko-KR" sz="1000" dirty="0">
                <a:solidFill>
                  <a:srgbClr val="FFFF00"/>
                </a:solidFill>
              </a:rPr>
              <a:t>bp</a:t>
            </a:r>
            <a:endParaRPr lang="ko-KR" altLang="en-US" sz="10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3804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>
          <a:extLst>
            <a:ext uri="{FF2B5EF4-FFF2-40B4-BE49-F238E27FC236}">
              <a16:creationId xmlns:a16="http://schemas.microsoft.com/office/drawing/2014/main" id="{7B7EC521-0BF4-8657-C140-4CFA489BDB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4">
            <a:extLst>
              <a:ext uri="{FF2B5EF4-FFF2-40B4-BE49-F238E27FC236}">
                <a16:creationId xmlns:a16="http://schemas.microsoft.com/office/drawing/2014/main" id="{7B71C279-D5C2-9B31-2DCB-E879561823D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82809" y="662395"/>
            <a:ext cx="5727632" cy="88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 got overwrite</a:t>
            </a:r>
            <a:endParaRPr dirty="0"/>
          </a:p>
        </p:txBody>
      </p:sp>
      <p:sp>
        <p:nvSpPr>
          <p:cNvPr id="406" name="Google Shape;406;p34">
            <a:extLst>
              <a:ext uri="{FF2B5EF4-FFF2-40B4-BE49-F238E27FC236}">
                <a16:creationId xmlns:a16="http://schemas.microsoft.com/office/drawing/2014/main" id="{D55E8C9C-EB15-B5EB-F63B-ECE3503FC64D}"/>
              </a:ext>
            </a:extLst>
          </p:cNvPr>
          <p:cNvSpPr/>
          <p:nvPr/>
        </p:nvSpPr>
        <p:spPr>
          <a:xfrm>
            <a:off x="7972000" y="806026"/>
            <a:ext cx="257654" cy="257724"/>
          </a:xfrm>
          <a:custGeom>
            <a:avLst/>
            <a:gdLst/>
            <a:ahLst/>
            <a:cxnLst/>
            <a:rect l="l" t="t" r="r" b="b"/>
            <a:pathLst>
              <a:path w="3025" h="3026" extrusionOk="0">
                <a:moveTo>
                  <a:pt x="1164" y="1"/>
                </a:moveTo>
                <a:lnTo>
                  <a:pt x="1164" y="1185"/>
                </a:lnTo>
                <a:lnTo>
                  <a:pt x="0" y="1185"/>
                </a:lnTo>
                <a:lnTo>
                  <a:pt x="0" y="1862"/>
                </a:lnTo>
                <a:lnTo>
                  <a:pt x="1164" y="1862"/>
                </a:lnTo>
                <a:lnTo>
                  <a:pt x="1164" y="3025"/>
                </a:lnTo>
                <a:lnTo>
                  <a:pt x="1840" y="3025"/>
                </a:lnTo>
                <a:lnTo>
                  <a:pt x="1840" y="1862"/>
                </a:lnTo>
                <a:lnTo>
                  <a:pt x="3025" y="1862"/>
                </a:lnTo>
                <a:lnTo>
                  <a:pt x="3025" y="1185"/>
                </a:lnTo>
                <a:lnTo>
                  <a:pt x="1840" y="1185"/>
                </a:lnTo>
                <a:lnTo>
                  <a:pt x="184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07;p34">
            <a:extLst>
              <a:ext uri="{FF2B5EF4-FFF2-40B4-BE49-F238E27FC236}">
                <a16:creationId xmlns:a16="http://schemas.microsoft.com/office/drawing/2014/main" id="{6EF145D7-580C-7BD6-EEC1-544C98DD74B0}"/>
              </a:ext>
            </a:extLst>
          </p:cNvPr>
          <p:cNvSpPr/>
          <p:nvPr/>
        </p:nvSpPr>
        <p:spPr>
          <a:xfrm>
            <a:off x="2175907" y="420130"/>
            <a:ext cx="257654" cy="257724"/>
          </a:xfrm>
          <a:custGeom>
            <a:avLst/>
            <a:gdLst/>
            <a:ahLst/>
            <a:cxnLst/>
            <a:rect l="l" t="t" r="r" b="b"/>
            <a:pathLst>
              <a:path w="3025" h="3026" extrusionOk="0">
                <a:moveTo>
                  <a:pt x="1164" y="1"/>
                </a:moveTo>
                <a:lnTo>
                  <a:pt x="1164" y="1185"/>
                </a:lnTo>
                <a:lnTo>
                  <a:pt x="0" y="1185"/>
                </a:lnTo>
                <a:lnTo>
                  <a:pt x="0" y="1862"/>
                </a:lnTo>
                <a:lnTo>
                  <a:pt x="1164" y="1862"/>
                </a:lnTo>
                <a:lnTo>
                  <a:pt x="1164" y="3025"/>
                </a:lnTo>
                <a:lnTo>
                  <a:pt x="1840" y="3025"/>
                </a:lnTo>
                <a:lnTo>
                  <a:pt x="1840" y="1862"/>
                </a:lnTo>
                <a:lnTo>
                  <a:pt x="3025" y="1862"/>
                </a:lnTo>
                <a:lnTo>
                  <a:pt x="3025" y="1185"/>
                </a:lnTo>
                <a:lnTo>
                  <a:pt x="1840" y="1185"/>
                </a:lnTo>
                <a:lnTo>
                  <a:pt x="184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1685081-CCAB-153F-48EB-551911984A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115" y="1756193"/>
            <a:ext cx="7677769" cy="1631114"/>
          </a:xfrm>
          <a:prstGeom prst="rect">
            <a:avLst/>
          </a:prstGeom>
        </p:spPr>
      </p:pic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BD45CA9-9527-D5A3-4E13-6D42267E1BDC}"/>
              </a:ext>
            </a:extLst>
          </p:cNvPr>
          <p:cNvCxnSpPr>
            <a:cxnSpLocks/>
          </p:cNvCxnSpPr>
          <p:nvPr/>
        </p:nvCxnSpPr>
        <p:spPr>
          <a:xfrm>
            <a:off x="2433561" y="3200400"/>
            <a:ext cx="2138439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18540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>
          <a:extLst>
            <a:ext uri="{FF2B5EF4-FFF2-40B4-BE49-F238E27FC236}">
              <a16:creationId xmlns:a16="http://schemas.microsoft.com/office/drawing/2014/main" id="{742E340B-F951-6CB0-86FA-E83456F9AE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4">
            <a:extLst>
              <a:ext uri="{FF2B5EF4-FFF2-40B4-BE49-F238E27FC236}">
                <a16:creationId xmlns:a16="http://schemas.microsoft.com/office/drawing/2014/main" id="{B4F2962D-CDA8-9062-9D53-9BF2BC7D423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82809" y="662395"/>
            <a:ext cx="5727632" cy="88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 got overwrite</a:t>
            </a:r>
            <a:endParaRPr dirty="0"/>
          </a:p>
        </p:txBody>
      </p:sp>
      <p:sp>
        <p:nvSpPr>
          <p:cNvPr id="406" name="Google Shape;406;p34">
            <a:extLst>
              <a:ext uri="{FF2B5EF4-FFF2-40B4-BE49-F238E27FC236}">
                <a16:creationId xmlns:a16="http://schemas.microsoft.com/office/drawing/2014/main" id="{961B0387-F1AD-A6C4-6DEF-F2BEF516016F}"/>
              </a:ext>
            </a:extLst>
          </p:cNvPr>
          <p:cNvSpPr/>
          <p:nvPr/>
        </p:nvSpPr>
        <p:spPr>
          <a:xfrm>
            <a:off x="7972000" y="806026"/>
            <a:ext cx="257654" cy="257724"/>
          </a:xfrm>
          <a:custGeom>
            <a:avLst/>
            <a:gdLst/>
            <a:ahLst/>
            <a:cxnLst/>
            <a:rect l="l" t="t" r="r" b="b"/>
            <a:pathLst>
              <a:path w="3025" h="3026" extrusionOk="0">
                <a:moveTo>
                  <a:pt x="1164" y="1"/>
                </a:moveTo>
                <a:lnTo>
                  <a:pt x="1164" y="1185"/>
                </a:lnTo>
                <a:lnTo>
                  <a:pt x="0" y="1185"/>
                </a:lnTo>
                <a:lnTo>
                  <a:pt x="0" y="1862"/>
                </a:lnTo>
                <a:lnTo>
                  <a:pt x="1164" y="1862"/>
                </a:lnTo>
                <a:lnTo>
                  <a:pt x="1164" y="3025"/>
                </a:lnTo>
                <a:lnTo>
                  <a:pt x="1840" y="3025"/>
                </a:lnTo>
                <a:lnTo>
                  <a:pt x="1840" y="1862"/>
                </a:lnTo>
                <a:lnTo>
                  <a:pt x="3025" y="1862"/>
                </a:lnTo>
                <a:lnTo>
                  <a:pt x="3025" y="1185"/>
                </a:lnTo>
                <a:lnTo>
                  <a:pt x="1840" y="1185"/>
                </a:lnTo>
                <a:lnTo>
                  <a:pt x="184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07;p34">
            <a:extLst>
              <a:ext uri="{FF2B5EF4-FFF2-40B4-BE49-F238E27FC236}">
                <a16:creationId xmlns:a16="http://schemas.microsoft.com/office/drawing/2014/main" id="{B568DA6A-D6B5-2218-E044-0B3129A0D1FA}"/>
              </a:ext>
            </a:extLst>
          </p:cNvPr>
          <p:cNvSpPr/>
          <p:nvPr/>
        </p:nvSpPr>
        <p:spPr>
          <a:xfrm>
            <a:off x="2175907" y="420130"/>
            <a:ext cx="257654" cy="257724"/>
          </a:xfrm>
          <a:custGeom>
            <a:avLst/>
            <a:gdLst/>
            <a:ahLst/>
            <a:cxnLst/>
            <a:rect l="l" t="t" r="r" b="b"/>
            <a:pathLst>
              <a:path w="3025" h="3026" extrusionOk="0">
                <a:moveTo>
                  <a:pt x="1164" y="1"/>
                </a:moveTo>
                <a:lnTo>
                  <a:pt x="1164" y="1185"/>
                </a:lnTo>
                <a:lnTo>
                  <a:pt x="0" y="1185"/>
                </a:lnTo>
                <a:lnTo>
                  <a:pt x="0" y="1862"/>
                </a:lnTo>
                <a:lnTo>
                  <a:pt x="1164" y="1862"/>
                </a:lnTo>
                <a:lnTo>
                  <a:pt x="1164" y="3025"/>
                </a:lnTo>
                <a:lnTo>
                  <a:pt x="1840" y="3025"/>
                </a:lnTo>
                <a:lnTo>
                  <a:pt x="1840" y="1862"/>
                </a:lnTo>
                <a:lnTo>
                  <a:pt x="3025" y="1862"/>
                </a:lnTo>
                <a:lnTo>
                  <a:pt x="3025" y="1185"/>
                </a:lnTo>
                <a:lnTo>
                  <a:pt x="1840" y="1185"/>
                </a:lnTo>
                <a:lnTo>
                  <a:pt x="184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FC5DBA7-C997-E025-AB17-FAB681BCA1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7117" y="2004259"/>
            <a:ext cx="6725589" cy="2476846"/>
          </a:xfrm>
          <a:prstGeom prst="rect">
            <a:avLst/>
          </a:prstGeom>
        </p:spPr>
      </p:pic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7219B16-B200-08FF-24D0-88BF40B2361E}"/>
              </a:ext>
            </a:extLst>
          </p:cNvPr>
          <p:cNvCxnSpPr/>
          <p:nvPr/>
        </p:nvCxnSpPr>
        <p:spPr>
          <a:xfrm>
            <a:off x="2705812" y="3658749"/>
            <a:ext cx="22860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D59375AC-460C-DC70-2876-A3C4AA792E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2809" y="2406489"/>
            <a:ext cx="7784952" cy="1672385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C428A89-E361-CA2C-5AB7-758C5EAF2DD4}"/>
              </a:ext>
            </a:extLst>
          </p:cNvPr>
          <p:cNvCxnSpPr/>
          <p:nvPr/>
        </p:nvCxnSpPr>
        <p:spPr>
          <a:xfrm>
            <a:off x="1885677" y="3863231"/>
            <a:ext cx="287445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3332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>
          <a:extLst>
            <a:ext uri="{FF2B5EF4-FFF2-40B4-BE49-F238E27FC236}">
              <a16:creationId xmlns:a16="http://schemas.microsoft.com/office/drawing/2014/main" id="{8694827B-DE21-FE62-A9EB-41CCC75D09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4">
            <a:extLst>
              <a:ext uri="{FF2B5EF4-FFF2-40B4-BE49-F238E27FC236}">
                <a16:creationId xmlns:a16="http://schemas.microsoft.com/office/drawing/2014/main" id="{20A2827A-AED9-4F33-25AE-69B1F16A23E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82809" y="662395"/>
            <a:ext cx="5727632" cy="88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 got overwrite</a:t>
            </a:r>
            <a:endParaRPr dirty="0"/>
          </a:p>
        </p:txBody>
      </p:sp>
      <p:sp>
        <p:nvSpPr>
          <p:cNvPr id="406" name="Google Shape;406;p34">
            <a:extLst>
              <a:ext uri="{FF2B5EF4-FFF2-40B4-BE49-F238E27FC236}">
                <a16:creationId xmlns:a16="http://schemas.microsoft.com/office/drawing/2014/main" id="{7EAAE43F-69C5-6AF4-A0D8-D0F242E525D1}"/>
              </a:ext>
            </a:extLst>
          </p:cNvPr>
          <p:cNvSpPr/>
          <p:nvPr/>
        </p:nvSpPr>
        <p:spPr>
          <a:xfrm>
            <a:off x="7972000" y="806026"/>
            <a:ext cx="257654" cy="257724"/>
          </a:xfrm>
          <a:custGeom>
            <a:avLst/>
            <a:gdLst/>
            <a:ahLst/>
            <a:cxnLst/>
            <a:rect l="l" t="t" r="r" b="b"/>
            <a:pathLst>
              <a:path w="3025" h="3026" extrusionOk="0">
                <a:moveTo>
                  <a:pt x="1164" y="1"/>
                </a:moveTo>
                <a:lnTo>
                  <a:pt x="1164" y="1185"/>
                </a:lnTo>
                <a:lnTo>
                  <a:pt x="0" y="1185"/>
                </a:lnTo>
                <a:lnTo>
                  <a:pt x="0" y="1862"/>
                </a:lnTo>
                <a:lnTo>
                  <a:pt x="1164" y="1862"/>
                </a:lnTo>
                <a:lnTo>
                  <a:pt x="1164" y="3025"/>
                </a:lnTo>
                <a:lnTo>
                  <a:pt x="1840" y="3025"/>
                </a:lnTo>
                <a:lnTo>
                  <a:pt x="1840" y="1862"/>
                </a:lnTo>
                <a:lnTo>
                  <a:pt x="3025" y="1862"/>
                </a:lnTo>
                <a:lnTo>
                  <a:pt x="3025" y="1185"/>
                </a:lnTo>
                <a:lnTo>
                  <a:pt x="1840" y="1185"/>
                </a:lnTo>
                <a:lnTo>
                  <a:pt x="184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07;p34">
            <a:extLst>
              <a:ext uri="{FF2B5EF4-FFF2-40B4-BE49-F238E27FC236}">
                <a16:creationId xmlns:a16="http://schemas.microsoft.com/office/drawing/2014/main" id="{C59E3D55-518A-4885-F17F-61E9E5586912}"/>
              </a:ext>
            </a:extLst>
          </p:cNvPr>
          <p:cNvSpPr/>
          <p:nvPr/>
        </p:nvSpPr>
        <p:spPr>
          <a:xfrm>
            <a:off x="2175907" y="420130"/>
            <a:ext cx="257654" cy="257724"/>
          </a:xfrm>
          <a:custGeom>
            <a:avLst/>
            <a:gdLst/>
            <a:ahLst/>
            <a:cxnLst/>
            <a:rect l="l" t="t" r="r" b="b"/>
            <a:pathLst>
              <a:path w="3025" h="3026" extrusionOk="0">
                <a:moveTo>
                  <a:pt x="1164" y="1"/>
                </a:moveTo>
                <a:lnTo>
                  <a:pt x="1164" y="1185"/>
                </a:lnTo>
                <a:lnTo>
                  <a:pt x="0" y="1185"/>
                </a:lnTo>
                <a:lnTo>
                  <a:pt x="0" y="1862"/>
                </a:lnTo>
                <a:lnTo>
                  <a:pt x="1164" y="1862"/>
                </a:lnTo>
                <a:lnTo>
                  <a:pt x="1164" y="3025"/>
                </a:lnTo>
                <a:lnTo>
                  <a:pt x="1840" y="3025"/>
                </a:lnTo>
                <a:lnTo>
                  <a:pt x="1840" y="1862"/>
                </a:lnTo>
                <a:lnTo>
                  <a:pt x="3025" y="1862"/>
                </a:lnTo>
                <a:lnTo>
                  <a:pt x="3025" y="1185"/>
                </a:lnTo>
                <a:lnTo>
                  <a:pt x="1840" y="1185"/>
                </a:lnTo>
                <a:lnTo>
                  <a:pt x="184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2C31847-FBD4-F253-85B1-27033A626F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073" y="1814407"/>
            <a:ext cx="7363853" cy="1514686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BD8D649-792E-9533-37CB-B31B81A066A9}"/>
              </a:ext>
            </a:extLst>
          </p:cNvPr>
          <p:cNvCxnSpPr>
            <a:cxnSpLocks/>
          </p:cNvCxnSpPr>
          <p:nvPr/>
        </p:nvCxnSpPr>
        <p:spPr>
          <a:xfrm>
            <a:off x="1657350" y="2505075"/>
            <a:ext cx="46101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07DAE503-5976-E083-FD64-C1D9583F9457}"/>
              </a:ext>
            </a:extLst>
          </p:cNvPr>
          <p:cNvCxnSpPr>
            <a:cxnSpLocks/>
          </p:cNvCxnSpPr>
          <p:nvPr/>
        </p:nvCxnSpPr>
        <p:spPr>
          <a:xfrm>
            <a:off x="3248025" y="3124200"/>
            <a:ext cx="451485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49819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>
          <a:extLst>
            <a:ext uri="{FF2B5EF4-FFF2-40B4-BE49-F238E27FC236}">
              <a16:creationId xmlns:a16="http://schemas.microsoft.com/office/drawing/2014/main" id="{4C80CC28-5F2E-5577-743C-3AC097464F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35">
            <a:extLst>
              <a:ext uri="{FF2B5EF4-FFF2-40B4-BE49-F238E27FC236}">
                <a16:creationId xmlns:a16="http://schemas.microsoft.com/office/drawing/2014/main" id="{C5F2B321-F00C-CFE1-7FAF-6BA0E2469DE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440000" y="2811301"/>
            <a:ext cx="3100214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altLang="ko-KR" dirty="0"/>
              <a:t>ROP</a:t>
            </a:r>
          </a:p>
        </p:txBody>
      </p:sp>
      <p:sp>
        <p:nvSpPr>
          <p:cNvPr id="414" name="Google Shape;414;p35">
            <a:extLst>
              <a:ext uri="{FF2B5EF4-FFF2-40B4-BE49-F238E27FC236}">
                <a16:creationId xmlns:a16="http://schemas.microsoft.com/office/drawing/2014/main" id="{D515D6A4-B941-0653-4B07-730C94FB10F3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5440000" y="1384200"/>
            <a:ext cx="1013400" cy="9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pic>
        <p:nvPicPr>
          <p:cNvPr id="415" name="Google Shape;415;p35">
            <a:extLst>
              <a:ext uri="{FF2B5EF4-FFF2-40B4-BE49-F238E27FC236}">
                <a16:creationId xmlns:a16="http://schemas.microsoft.com/office/drawing/2014/main" id="{6240B90F-9381-6F99-EC1E-646C76246C95}"/>
              </a:ext>
            </a:extLst>
          </p:cNvPr>
          <p:cNvPicPr preferRelativeResize="0">
            <a:picLocks noGrp="1"/>
          </p:cNvPicPr>
          <p:nvPr>
            <p:ph type="pic" idx="3"/>
          </p:nvPr>
        </p:nvPicPr>
        <p:blipFill rotWithShape="1">
          <a:blip r:embed="rId3">
            <a:alphaModFix/>
          </a:blip>
          <a:srcRect l="28572" r="9676"/>
          <a:stretch/>
        </p:blipFill>
        <p:spPr>
          <a:xfrm>
            <a:off x="1005825" y="613262"/>
            <a:ext cx="3628273" cy="3916021"/>
          </a:xfrm>
          <a:prstGeom prst="rect">
            <a:avLst/>
          </a:prstGeom>
        </p:spPr>
      </p:pic>
      <p:sp>
        <p:nvSpPr>
          <p:cNvPr id="416" name="Google Shape;416;p35">
            <a:extLst>
              <a:ext uri="{FF2B5EF4-FFF2-40B4-BE49-F238E27FC236}">
                <a16:creationId xmlns:a16="http://schemas.microsoft.com/office/drawing/2014/main" id="{817B9B31-9397-0728-D719-F2D3CCA8802B}"/>
              </a:ext>
            </a:extLst>
          </p:cNvPr>
          <p:cNvSpPr/>
          <p:nvPr/>
        </p:nvSpPr>
        <p:spPr>
          <a:xfrm>
            <a:off x="3845598" y="1305589"/>
            <a:ext cx="257654" cy="257724"/>
          </a:xfrm>
          <a:custGeom>
            <a:avLst/>
            <a:gdLst/>
            <a:ahLst/>
            <a:cxnLst/>
            <a:rect l="l" t="t" r="r" b="b"/>
            <a:pathLst>
              <a:path w="3025" h="3026" extrusionOk="0">
                <a:moveTo>
                  <a:pt x="1164" y="1"/>
                </a:moveTo>
                <a:lnTo>
                  <a:pt x="1164" y="1185"/>
                </a:lnTo>
                <a:lnTo>
                  <a:pt x="0" y="1185"/>
                </a:lnTo>
                <a:lnTo>
                  <a:pt x="0" y="1862"/>
                </a:lnTo>
                <a:lnTo>
                  <a:pt x="1164" y="1862"/>
                </a:lnTo>
                <a:lnTo>
                  <a:pt x="1164" y="3025"/>
                </a:lnTo>
                <a:lnTo>
                  <a:pt x="1840" y="3025"/>
                </a:lnTo>
                <a:lnTo>
                  <a:pt x="1840" y="1862"/>
                </a:lnTo>
                <a:lnTo>
                  <a:pt x="3025" y="1862"/>
                </a:lnTo>
                <a:lnTo>
                  <a:pt x="3025" y="1185"/>
                </a:lnTo>
                <a:lnTo>
                  <a:pt x="1840" y="1185"/>
                </a:lnTo>
                <a:lnTo>
                  <a:pt x="184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" name="Google Shape;417;p35">
            <a:extLst>
              <a:ext uri="{FF2B5EF4-FFF2-40B4-BE49-F238E27FC236}">
                <a16:creationId xmlns:a16="http://schemas.microsoft.com/office/drawing/2014/main" id="{10D76776-8938-6304-8F87-613A92708A00}"/>
              </a:ext>
            </a:extLst>
          </p:cNvPr>
          <p:cNvSpPr/>
          <p:nvPr/>
        </p:nvSpPr>
        <p:spPr>
          <a:xfrm>
            <a:off x="1578373" y="406776"/>
            <a:ext cx="257654" cy="257724"/>
          </a:xfrm>
          <a:custGeom>
            <a:avLst/>
            <a:gdLst/>
            <a:ahLst/>
            <a:cxnLst/>
            <a:rect l="l" t="t" r="r" b="b"/>
            <a:pathLst>
              <a:path w="3025" h="3026" extrusionOk="0">
                <a:moveTo>
                  <a:pt x="1164" y="1"/>
                </a:moveTo>
                <a:lnTo>
                  <a:pt x="1164" y="1185"/>
                </a:lnTo>
                <a:lnTo>
                  <a:pt x="0" y="1185"/>
                </a:lnTo>
                <a:lnTo>
                  <a:pt x="0" y="1862"/>
                </a:lnTo>
                <a:lnTo>
                  <a:pt x="1164" y="1862"/>
                </a:lnTo>
                <a:lnTo>
                  <a:pt x="1164" y="3025"/>
                </a:lnTo>
                <a:lnTo>
                  <a:pt x="1840" y="3025"/>
                </a:lnTo>
                <a:lnTo>
                  <a:pt x="1840" y="1862"/>
                </a:lnTo>
                <a:lnTo>
                  <a:pt x="3025" y="1862"/>
                </a:lnTo>
                <a:lnTo>
                  <a:pt x="3025" y="1185"/>
                </a:lnTo>
                <a:lnTo>
                  <a:pt x="1840" y="1185"/>
                </a:lnTo>
                <a:lnTo>
                  <a:pt x="184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35">
            <a:extLst>
              <a:ext uri="{FF2B5EF4-FFF2-40B4-BE49-F238E27FC236}">
                <a16:creationId xmlns:a16="http://schemas.microsoft.com/office/drawing/2014/main" id="{EA8CA3D6-95B7-B3C4-C1BF-925A20B88D0C}"/>
              </a:ext>
            </a:extLst>
          </p:cNvPr>
          <p:cNvSpPr/>
          <p:nvPr/>
        </p:nvSpPr>
        <p:spPr>
          <a:xfrm>
            <a:off x="7776023" y="835389"/>
            <a:ext cx="257654" cy="257724"/>
          </a:xfrm>
          <a:custGeom>
            <a:avLst/>
            <a:gdLst/>
            <a:ahLst/>
            <a:cxnLst/>
            <a:rect l="l" t="t" r="r" b="b"/>
            <a:pathLst>
              <a:path w="3025" h="3026" extrusionOk="0">
                <a:moveTo>
                  <a:pt x="1164" y="1"/>
                </a:moveTo>
                <a:lnTo>
                  <a:pt x="1164" y="1185"/>
                </a:lnTo>
                <a:lnTo>
                  <a:pt x="0" y="1185"/>
                </a:lnTo>
                <a:lnTo>
                  <a:pt x="0" y="1862"/>
                </a:lnTo>
                <a:lnTo>
                  <a:pt x="1164" y="1862"/>
                </a:lnTo>
                <a:lnTo>
                  <a:pt x="1164" y="3025"/>
                </a:lnTo>
                <a:lnTo>
                  <a:pt x="1840" y="3025"/>
                </a:lnTo>
                <a:lnTo>
                  <a:pt x="1840" y="1862"/>
                </a:lnTo>
                <a:lnTo>
                  <a:pt x="3025" y="1862"/>
                </a:lnTo>
                <a:lnTo>
                  <a:pt x="3025" y="1185"/>
                </a:lnTo>
                <a:lnTo>
                  <a:pt x="1840" y="1185"/>
                </a:lnTo>
                <a:lnTo>
                  <a:pt x="184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" name="Google Shape;419;p35">
            <a:extLst>
              <a:ext uri="{FF2B5EF4-FFF2-40B4-BE49-F238E27FC236}">
                <a16:creationId xmlns:a16="http://schemas.microsoft.com/office/drawing/2014/main" id="{84621013-9C0E-027C-94F7-B5D9F4DCD583}"/>
              </a:ext>
            </a:extLst>
          </p:cNvPr>
          <p:cNvSpPr/>
          <p:nvPr/>
        </p:nvSpPr>
        <p:spPr>
          <a:xfrm>
            <a:off x="7426123" y="4015864"/>
            <a:ext cx="257654" cy="257724"/>
          </a:xfrm>
          <a:custGeom>
            <a:avLst/>
            <a:gdLst/>
            <a:ahLst/>
            <a:cxnLst/>
            <a:rect l="l" t="t" r="r" b="b"/>
            <a:pathLst>
              <a:path w="3025" h="3026" extrusionOk="0">
                <a:moveTo>
                  <a:pt x="1164" y="1"/>
                </a:moveTo>
                <a:lnTo>
                  <a:pt x="1164" y="1185"/>
                </a:lnTo>
                <a:lnTo>
                  <a:pt x="0" y="1185"/>
                </a:lnTo>
                <a:lnTo>
                  <a:pt x="0" y="1862"/>
                </a:lnTo>
                <a:lnTo>
                  <a:pt x="1164" y="1862"/>
                </a:lnTo>
                <a:lnTo>
                  <a:pt x="1164" y="3025"/>
                </a:lnTo>
                <a:lnTo>
                  <a:pt x="1840" y="3025"/>
                </a:lnTo>
                <a:lnTo>
                  <a:pt x="1840" y="1862"/>
                </a:lnTo>
                <a:lnTo>
                  <a:pt x="3025" y="1862"/>
                </a:lnTo>
                <a:lnTo>
                  <a:pt x="3025" y="1185"/>
                </a:lnTo>
                <a:lnTo>
                  <a:pt x="1840" y="1185"/>
                </a:lnTo>
                <a:lnTo>
                  <a:pt x="184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78286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3"/>
          <p:cNvSpPr txBox="1">
            <a:spLocks noGrp="1"/>
          </p:cNvSpPr>
          <p:nvPr>
            <p:ph type="title"/>
          </p:nvPr>
        </p:nvSpPr>
        <p:spPr>
          <a:xfrm>
            <a:off x="2291250" y="445025"/>
            <a:ext cx="456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TABLE OF CONTENTS</a:t>
            </a:r>
            <a:endParaRPr dirty="0"/>
          </a:p>
        </p:txBody>
      </p:sp>
      <p:sp>
        <p:nvSpPr>
          <p:cNvPr id="325" name="Google Shape;325;p33"/>
          <p:cNvSpPr txBox="1">
            <a:spLocks noGrp="1"/>
          </p:cNvSpPr>
          <p:nvPr>
            <p:ph type="subTitle" idx="1"/>
          </p:nvPr>
        </p:nvSpPr>
        <p:spPr>
          <a:xfrm>
            <a:off x="1721815" y="1640788"/>
            <a:ext cx="18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No-eXecute		</a:t>
            </a:r>
            <a:endParaRPr dirty="0"/>
          </a:p>
        </p:txBody>
      </p:sp>
      <p:sp>
        <p:nvSpPr>
          <p:cNvPr id="326" name="Google Shape;326;p33"/>
          <p:cNvSpPr txBox="1">
            <a:spLocks noGrp="1"/>
          </p:cNvSpPr>
          <p:nvPr>
            <p:ph type="subTitle" idx="2"/>
          </p:nvPr>
        </p:nvSpPr>
        <p:spPr>
          <a:xfrm>
            <a:off x="1721815" y="1220488"/>
            <a:ext cx="18999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NX</a:t>
            </a:r>
          </a:p>
        </p:txBody>
      </p:sp>
      <p:sp>
        <p:nvSpPr>
          <p:cNvPr id="327" name="Google Shape;327;p33"/>
          <p:cNvSpPr txBox="1">
            <a:spLocks noGrp="1"/>
          </p:cNvSpPr>
          <p:nvPr>
            <p:ph type="title" idx="3"/>
          </p:nvPr>
        </p:nvSpPr>
        <p:spPr>
          <a:xfrm>
            <a:off x="794025" y="1360300"/>
            <a:ext cx="770400" cy="70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28" name="Google Shape;328;p33"/>
          <p:cNvSpPr txBox="1">
            <a:spLocks noGrp="1"/>
          </p:cNvSpPr>
          <p:nvPr>
            <p:ph type="subTitle" idx="4"/>
          </p:nvPr>
        </p:nvSpPr>
        <p:spPr>
          <a:xfrm>
            <a:off x="1721815" y="2844013"/>
            <a:ext cx="18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Address Space Layout Randomization</a:t>
            </a:r>
            <a:endParaRPr dirty="0"/>
          </a:p>
        </p:txBody>
      </p:sp>
      <p:sp>
        <p:nvSpPr>
          <p:cNvPr id="329" name="Google Shape;329;p33"/>
          <p:cNvSpPr txBox="1">
            <a:spLocks noGrp="1"/>
          </p:cNvSpPr>
          <p:nvPr>
            <p:ph type="subTitle" idx="5"/>
          </p:nvPr>
        </p:nvSpPr>
        <p:spPr>
          <a:xfrm>
            <a:off x="1721815" y="2423713"/>
            <a:ext cx="18999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ASLR	</a:t>
            </a:r>
            <a:endParaRPr dirty="0"/>
          </a:p>
        </p:txBody>
      </p:sp>
      <p:sp>
        <p:nvSpPr>
          <p:cNvPr id="330" name="Google Shape;330;p33"/>
          <p:cNvSpPr txBox="1">
            <a:spLocks noGrp="1"/>
          </p:cNvSpPr>
          <p:nvPr>
            <p:ph type="title" idx="6"/>
          </p:nvPr>
        </p:nvSpPr>
        <p:spPr>
          <a:xfrm>
            <a:off x="794025" y="2568600"/>
            <a:ext cx="770400" cy="70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32" name="Google Shape;332;p33"/>
          <p:cNvSpPr txBox="1">
            <a:spLocks noGrp="1"/>
          </p:cNvSpPr>
          <p:nvPr>
            <p:ph type="subTitle" idx="8"/>
          </p:nvPr>
        </p:nvSpPr>
        <p:spPr>
          <a:xfrm>
            <a:off x="1721815" y="3953813"/>
            <a:ext cx="18999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</a:t>
            </a:r>
            <a:r>
              <a:rPr lang="en" dirty="0"/>
              <a:t>tatic link, dynamic link</a:t>
            </a:r>
            <a:endParaRPr dirty="0"/>
          </a:p>
        </p:txBody>
      </p:sp>
      <p:sp>
        <p:nvSpPr>
          <p:cNvPr id="333" name="Google Shape;333;p33"/>
          <p:cNvSpPr txBox="1">
            <a:spLocks noGrp="1"/>
          </p:cNvSpPr>
          <p:nvPr>
            <p:ph type="title" idx="9"/>
          </p:nvPr>
        </p:nvSpPr>
        <p:spPr>
          <a:xfrm>
            <a:off x="794025" y="3773015"/>
            <a:ext cx="770400" cy="70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334" name="Google Shape;334;p33"/>
          <p:cNvSpPr txBox="1">
            <a:spLocks noGrp="1"/>
          </p:cNvSpPr>
          <p:nvPr>
            <p:ph type="subTitle" idx="13"/>
          </p:nvPr>
        </p:nvSpPr>
        <p:spPr>
          <a:xfrm>
            <a:off x="4905064" y="1640738"/>
            <a:ext cx="18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Procedure Linkage Table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Global Offset Table</a:t>
            </a:r>
            <a:endParaRPr dirty="0"/>
          </a:p>
        </p:txBody>
      </p:sp>
      <p:sp>
        <p:nvSpPr>
          <p:cNvPr id="335" name="Google Shape;335;p33"/>
          <p:cNvSpPr txBox="1">
            <a:spLocks noGrp="1"/>
          </p:cNvSpPr>
          <p:nvPr>
            <p:ph type="subTitle" idx="14"/>
          </p:nvPr>
        </p:nvSpPr>
        <p:spPr>
          <a:xfrm>
            <a:off x="4905064" y="1220438"/>
            <a:ext cx="18999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plt</a:t>
            </a:r>
            <a:r>
              <a:rPr lang="en-US" dirty="0"/>
              <a:t>, got</a:t>
            </a:r>
            <a:endParaRPr dirty="0"/>
          </a:p>
        </p:txBody>
      </p:sp>
      <p:sp>
        <p:nvSpPr>
          <p:cNvPr id="336" name="Google Shape;336;p33"/>
          <p:cNvSpPr txBox="1">
            <a:spLocks noGrp="1"/>
          </p:cNvSpPr>
          <p:nvPr>
            <p:ph type="title" idx="15"/>
          </p:nvPr>
        </p:nvSpPr>
        <p:spPr>
          <a:xfrm>
            <a:off x="3977650" y="1360300"/>
            <a:ext cx="742800" cy="70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337" name="Google Shape;337;p33"/>
          <p:cNvSpPr txBox="1">
            <a:spLocks noGrp="1"/>
          </p:cNvSpPr>
          <p:nvPr>
            <p:ph type="subTitle" idx="16"/>
          </p:nvPr>
        </p:nvSpPr>
        <p:spPr>
          <a:xfrm>
            <a:off x="4905064" y="2843975"/>
            <a:ext cx="18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Return-Oriented-Programming</a:t>
            </a:r>
            <a:endParaRPr dirty="0"/>
          </a:p>
        </p:txBody>
      </p:sp>
      <p:sp>
        <p:nvSpPr>
          <p:cNvPr id="338" name="Google Shape;338;p33"/>
          <p:cNvSpPr txBox="1">
            <a:spLocks noGrp="1"/>
          </p:cNvSpPr>
          <p:nvPr>
            <p:ph type="subTitle" idx="17"/>
          </p:nvPr>
        </p:nvSpPr>
        <p:spPr>
          <a:xfrm>
            <a:off x="4905064" y="2423675"/>
            <a:ext cx="18999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ROP	</a:t>
            </a:r>
            <a:endParaRPr dirty="0"/>
          </a:p>
        </p:txBody>
      </p:sp>
      <p:sp>
        <p:nvSpPr>
          <p:cNvPr id="339" name="Google Shape;339;p33"/>
          <p:cNvSpPr txBox="1">
            <a:spLocks noGrp="1"/>
          </p:cNvSpPr>
          <p:nvPr>
            <p:ph type="title" idx="18"/>
          </p:nvPr>
        </p:nvSpPr>
        <p:spPr>
          <a:xfrm>
            <a:off x="4005225" y="2568600"/>
            <a:ext cx="742800" cy="70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341" name="Google Shape;341;p33"/>
          <p:cNvSpPr txBox="1">
            <a:spLocks noGrp="1"/>
          </p:cNvSpPr>
          <p:nvPr>
            <p:ph type="subTitle" idx="20"/>
          </p:nvPr>
        </p:nvSpPr>
        <p:spPr>
          <a:xfrm>
            <a:off x="4891287" y="3824951"/>
            <a:ext cx="18999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Exploit</a:t>
            </a:r>
            <a:endParaRPr dirty="0"/>
          </a:p>
        </p:txBody>
      </p:sp>
      <p:sp>
        <p:nvSpPr>
          <p:cNvPr id="342" name="Google Shape;342;p33"/>
          <p:cNvSpPr txBox="1">
            <a:spLocks noGrp="1"/>
          </p:cNvSpPr>
          <p:nvPr>
            <p:ph type="title" idx="21"/>
          </p:nvPr>
        </p:nvSpPr>
        <p:spPr>
          <a:xfrm>
            <a:off x="4005225" y="3772999"/>
            <a:ext cx="742800" cy="70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grpSp>
        <p:nvGrpSpPr>
          <p:cNvPr id="343" name="Google Shape;343;p33"/>
          <p:cNvGrpSpPr/>
          <p:nvPr/>
        </p:nvGrpSpPr>
        <p:grpSpPr>
          <a:xfrm>
            <a:off x="6989597" y="1829106"/>
            <a:ext cx="1726142" cy="3350561"/>
            <a:chOff x="7161222" y="1829106"/>
            <a:chExt cx="1726142" cy="3350561"/>
          </a:xfrm>
        </p:grpSpPr>
        <p:sp>
          <p:nvSpPr>
            <p:cNvPr id="344" name="Google Shape;344;p33"/>
            <p:cNvSpPr/>
            <p:nvPr/>
          </p:nvSpPr>
          <p:spPr>
            <a:xfrm>
              <a:off x="7543077" y="3529078"/>
              <a:ext cx="136690" cy="223143"/>
            </a:xfrm>
            <a:custGeom>
              <a:avLst/>
              <a:gdLst/>
              <a:ahLst/>
              <a:cxnLst/>
              <a:rect l="l" t="t" r="r" b="b"/>
              <a:pathLst>
                <a:path w="1540" h="2514" extrusionOk="0">
                  <a:moveTo>
                    <a:pt x="115" y="1"/>
                  </a:moveTo>
                  <a:cubicBezTo>
                    <a:pt x="37" y="1"/>
                    <a:pt x="0" y="63"/>
                    <a:pt x="24" y="110"/>
                  </a:cubicBezTo>
                  <a:cubicBezTo>
                    <a:pt x="61" y="147"/>
                    <a:pt x="61" y="332"/>
                    <a:pt x="209" y="480"/>
                  </a:cubicBezTo>
                  <a:cubicBezTo>
                    <a:pt x="246" y="517"/>
                    <a:pt x="467" y="776"/>
                    <a:pt x="283" y="850"/>
                  </a:cubicBezTo>
                  <a:cubicBezTo>
                    <a:pt x="252" y="865"/>
                    <a:pt x="215" y="874"/>
                    <a:pt x="180" y="874"/>
                  </a:cubicBezTo>
                  <a:cubicBezTo>
                    <a:pt x="129" y="874"/>
                    <a:pt x="82" y="856"/>
                    <a:pt x="61" y="813"/>
                  </a:cubicBezTo>
                  <a:lnTo>
                    <a:pt x="61" y="813"/>
                  </a:lnTo>
                  <a:cubicBezTo>
                    <a:pt x="209" y="1256"/>
                    <a:pt x="283" y="1737"/>
                    <a:pt x="356" y="2255"/>
                  </a:cubicBezTo>
                  <a:cubicBezTo>
                    <a:pt x="726" y="2329"/>
                    <a:pt x="1207" y="2477"/>
                    <a:pt x="1355" y="2514"/>
                  </a:cubicBezTo>
                  <a:cubicBezTo>
                    <a:pt x="1540" y="2329"/>
                    <a:pt x="1133" y="2181"/>
                    <a:pt x="1318" y="2070"/>
                  </a:cubicBezTo>
                  <a:cubicBezTo>
                    <a:pt x="1096" y="1737"/>
                    <a:pt x="1059" y="1367"/>
                    <a:pt x="911" y="1035"/>
                  </a:cubicBezTo>
                  <a:cubicBezTo>
                    <a:pt x="837" y="850"/>
                    <a:pt x="800" y="665"/>
                    <a:pt x="726" y="517"/>
                  </a:cubicBezTo>
                  <a:cubicBezTo>
                    <a:pt x="578" y="332"/>
                    <a:pt x="430" y="147"/>
                    <a:pt x="283" y="73"/>
                  </a:cubicBezTo>
                  <a:cubicBezTo>
                    <a:pt x="216" y="20"/>
                    <a:pt x="159" y="1"/>
                    <a:pt x="115" y="1"/>
                  </a:cubicBezTo>
                  <a:close/>
                </a:path>
              </a:pathLst>
            </a:custGeom>
            <a:solidFill>
              <a:srgbClr val="F886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33"/>
            <p:cNvSpPr/>
            <p:nvPr/>
          </p:nvSpPr>
          <p:spPr>
            <a:xfrm>
              <a:off x="7161222" y="2045686"/>
              <a:ext cx="646528" cy="2674516"/>
            </a:xfrm>
            <a:custGeom>
              <a:avLst/>
              <a:gdLst/>
              <a:ahLst/>
              <a:cxnLst/>
              <a:rect l="l" t="t" r="r" b="b"/>
              <a:pathLst>
                <a:path w="7284" h="30132" extrusionOk="0">
                  <a:moveTo>
                    <a:pt x="666" y="1"/>
                  </a:moveTo>
                  <a:lnTo>
                    <a:pt x="0" y="149"/>
                  </a:lnTo>
                  <a:lnTo>
                    <a:pt x="6655" y="30132"/>
                  </a:lnTo>
                  <a:lnTo>
                    <a:pt x="7283" y="29984"/>
                  </a:lnTo>
                  <a:lnTo>
                    <a:pt x="66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33"/>
            <p:cNvSpPr/>
            <p:nvPr/>
          </p:nvSpPr>
          <p:spPr>
            <a:xfrm>
              <a:off x="7230102" y="1829106"/>
              <a:ext cx="1381638" cy="1135507"/>
            </a:xfrm>
            <a:custGeom>
              <a:avLst/>
              <a:gdLst/>
              <a:ahLst/>
              <a:cxnLst/>
              <a:rect l="l" t="t" r="r" b="b"/>
              <a:pathLst>
                <a:path w="15566" h="12793" extrusionOk="0">
                  <a:moveTo>
                    <a:pt x="13421" y="1"/>
                  </a:moveTo>
                  <a:lnTo>
                    <a:pt x="1" y="2921"/>
                  </a:lnTo>
                  <a:lnTo>
                    <a:pt x="2145" y="12793"/>
                  </a:lnTo>
                  <a:lnTo>
                    <a:pt x="15565" y="9872"/>
                  </a:lnTo>
                  <a:lnTo>
                    <a:pt x="1342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33"/>
            <p:cNvSpPr/>
            <p:nvPr/>
          </p:nvSpPr>
          <p:spPr>
            <a:xfrm>
              <a:off x="7728945" y="2501213"/>
              <a:ext cx="459422" cy="198112"/>
            </a:xfrm>
            <a:custGeom>
              <a:avLst/>
              <a:gdLst/>
              <a:ahLst/>
              <a:cxnLst/>
              <a:rect l="l" t="t" r="r" b="b"/>
              <a:pathLst>
                <a:path w="5176" h="2232" extrusionOk="0">
                  <a:moveTo>
                    <a:pt x="595" y="1"/>
                  </a:moveTo>
                  <a:cubicBezTo>
                    <a:pt x="428" y="1"/>
                    <a:pt x="250" y="114"/>
                    <a:pt x="185" y="340"/>
                  </a:cubicBezTo>
                  <a:cubicBezTo>
                    <a:pt x="148" y="451"/>
                    <a:pt x="259" y="636"/>
                    <a:pt x="333" y="710"/>
                  </a:cubicBezTo>
                  <a:cubicBezTo>
                    <a:pt x="185" y="747"/>
                    <a:pt x="74" y="821"/>
                    <a:pt x="74" y="969"/>
                  </a:cubicBezTo>
                  <a:cubicBezTo>
                    <a:pt x="0" y="1154"/>
                    <a:pt x="148" y="1376"/>
                    <a:pt x="370" y="1450"/>
                  </a:cubicBezTo>
                  <a:cubicBezTo>
                    <a:pt x="389" y="1453"/>
                    <a:pt x="409" y="1455"/>
                    <a:pt x="429" y="1455"/>
                  </a:cubicBezTo>
                  <a:cubicBezTo>
                    <a:pt x="606" y="1455"/>
                    <a:pt x="817" y="1316"/>
                    <a:pt x="850" y="1117"/>
                  </a:cubicBezTo>
                  <a:lnTo>
                    <a:pt x="850" y="1006"/>
                  </a:lnTo>
                  <a:lnTo>
                    <a:pt x="4252" y="1671"/>
                  </a:lnTo>
                  <a:cubicBezTo>
                    <a:pt x="4252" y="1708"/>
                    <a:pt x="4215" y="1708"/>
                    <a:pt x="4215" y="1745"/>
                  </a:cubicBezTo>
                  <a:cubicBezTo>
                    <a:pt x="4178" y="1930"/>
                    <a:pt x="4326" y="2189"/>
                    <a:pt x="4547" y="2226"/>
                  </a:cubicBezTo>
                  <a:cubicBezTo>
                    <a:pt x="4567" y="2230"/>
                    <a:pt x="4586" y="2232"/>
                    <a:pt x="4606" y="2232"/>
                  </a:cubicBezTo>
                  <a:cubicBezTo>
                    <a:pt x="4776" y="2232"/>
                    <a:pt x="4958" y="2092"/>
                    <a:pt x="4991" y="1893"/>
                  </a:cubicBezTo>
                  <a:cubicBezTo>
                    <a:pt x="5065" y="1745"/>
                    <a:pt x="4954" y="1634"/>
                    <a:pt x="4880" y="1523"/>
                  </a:cubicBezTo>
                  <a:cubicBezTo>
                    <a:pt x="4991" y="1486"/>
                    <a:pt x="5139" y="1376"/>
                    <a:pt x="5139" y="1265"/>
                  </a:cubicBezTo>
                  <a:cubicBezTo>
                    <a:pt x="5176" y="1080"/>
                    <a:pt x="5065" y="821"/>
                    <a:pt x="4806" y="784"/>
                  </a:cubicBezTo>
                  <a:cubicBezTo>
                    <a:pt x="4787" y="780"/>
                    <a:pt x="4768" y="778"/>
                    <a:pt x="4748" y="778"/>
                  </a:cubicBezTo>
                  <a:cubicBezTo>
                    <a:pt x="4578" y="778"/>
                    <a:pt x="4396" y="918"/>
                    <a:pt x="4363" y="1117"/>
                  </a:cubicBezTo>
                  <a:lnTo>
                    <a:pt x="4363" y="1191"/>
                  </a:lnTo>
                  <a:lnTo>
                    <a:pt x="924" y="562"/>
                  </a:lnTo>
                  <a:cubicBezTo>
                    <a:pt x="924" y="525"/>
                    <a:pt x="998" y="525"/>
                    <a:pt x="998" y="451"/>
                  </a:cubicBezTo>
                  <a:cubicBezTo>
                    <a:pt x="1035" y="266"/>
                    <a:pt x="887" y="45"/>
                    <a:pt x="666" y="8"/>
                  </a:cubicBezTo>
                  <a:cubicBezTo>
                    <a:pt x="642" y="3"/>
                    <a:pt x="619" y="1"/>
                    <a:pt x="59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33"/>
            <p:cNvSpPr/>
            <p:nvPr/>
          </p:nvSpPr>
          <p:spPr>
            <a:xfrm>
              <a:off x="7755129" y="2424877"/>
              <a:ext cx="420190" cy="341105"/>
            </a:xfrm>
            <a:custGeom>
              <a:avLst/>
              <a:gdLst/>
              <a:ahLst/>
              <a:cxnLst/>
              <a:rect l="l" t="t" r="r" b="b"/>
              <a:pathLst>
                <a:path w="4734" h="3843" extrusionOk="0">
                  <a:moveTo>
                    <a:pt x="3941" y="0"/>
                  </a:moveTo>
                  <a:cubicBezTo>
                    <a:pt x="3859" y="0"/>
                    <a:pt x="3775" y="30"/>
                    <a:pt x="3698" y="91"/>
                  </a:cubicBezTo>
                  <a:cubicBezTo>
                    <a:pt x="3513" y="202"/>
                    <a:pt x="3439" y="461"/>
                    <a:pt x="3587" y="646"/>
                  </a:cubicBezTo>
                  <a:cubicBezTo>
                    <a:pt x="3587" y="683"/>
                    <a:pt x="3587" y="720"/>
                    <a:pt x="3624" y="720"/>
                  </a:cubicBezTo>
                  <a:lnTo>
                    <a:pt x="814" y="2753"/>
                  </a:lnTo>
                  <a:cubicBezTo>
                    <a:pt x="814" y="2716"/>
                    <a:pt x="777" y="2716"/>
                    <a:pt x="777" y="2679"/>
                  </a:cubicBezTo>
                  <a:cubicBezTo>
                    <a:pt x="684" y="2562"/>
                    <a:pt x="560" y="2490"/>
                    <a:pt x="436" y="2490"/>
                  </a:cubicBezTo>
                  <a:cubicBezTo>
                    <a:pt x="363" y="2490"/>
                    <a:pt x="291" y="2514"/>
                    <a:pt x="223" y="2568"/>
                  </a:cubicBezTo>
                  <a:cubicBezTo>
                    <a:pt x="38" y="2716"/>
                    <a:pt x="1" y="2938"/>
                    <a:pt x="112" y="3123"/>
                  </a:cubicBezTo>
                  <a:cubicBezTo>
                    <a:pt x="203" y="3214"/>
                    <a:pt x="319" y="3280"/>
                    <a:pt x="440" y="3280"/>
                  </a:cubicBezTo>
                  <a:cubicBezTo>
                    <a:pt x="466" y="3280"/>
                    <a:pt x="492" y="3277"/>
                    <a:pt x="518" y="3271"/>
                  </a:cubicBezTo>
                  <a:lnTo>
                    <a:pt x="518" y="3271"/>
                  </a:lnTo>
                  <a:cubicBezTo>
                    <a:pt x="445" y="3419"/>
                    <a:pt x="445" y="3530"/>
                    <a:pt x="518" y="3677"/>
                  </a:cubicBezTo>
                  <a:cubicBezTo>
                    <a:pt x="583" y="3785"/>
                    <a:pt x="698" y="3843"/>
                    <a:pt x="812" y="3843"/>
                  </a:cubicBezTo>
                  <a:cubicBezTo>
                    <a:pt x="893" y="3843"/>
                    <a:pt x="974" y="3813"/>
                    <a:pt x="1036" y="3751"/>
                  </a:cubicBezTo>
                  <a:cubicBezTo>
                    <a:pt x="1221" y="3640"/>
                    <a:pt x="1295" y="3382"/>
                    <a:pt x="1147" y="3234"/>
                  </a:cubicBezTo>
                  <a:cubicBezTo>
                    <a:pt x="1147" y="3160"/>
                    <a:pt x="1147" y="3123"/>
                    <a:pt x="1110" y="3123"/>
                  </a:cubicBezTo>
                  <a:lnTo>
                    <a:pt x="3920" y="1089"/>
                  </a:lnTo>
                  <a:cubicBezTo>
                    <a:pt x="3920" y="1126"/>
                    <a:pt x="3957" y="1126"/>
                    <a:pt x="3957" y="1200"/>
                  </a:cubicBezTo>
                  <a:cubicBezTo>
                    <a:pt x="4043" y="1308"/>
                    <a:pt x="4154" y="1366"/>
                    <a:pt x="4269" y="1366"/>
                  </a:cubicBezTo>
                  <a:cubicBezTo>
                    <a:pt x="4351" y="1366"/>
                    <a:pt x="4434" y="1336"/>
                    <a:pt x="4511" y="1274"/>
                  </a:cubicBezTo>
                  <a:cubicBezTo>
                    <a:pt x="4696" y="1126"/>
                    <a:pt x="4733" y="905"/>
                    <a:pt x="4622" y="720"/>
                  </a:cubicBezTo>
                  <a:cubicBezTo>
                    <a:pt x="4526" y="656"/>
                    <a:pt x="4403" y="565"/>
                    <a:pt x="4300" y="565"/>
                  </a:cubicBezTo>
                  <a:cubicBezTo>
                    <a:pt x="4283" y="565"/>
                    <a:pt x="4268" y="567"/>
                    <a:pt x="4252" y="572"/>
                  </a:cubicBezTo>
                  <a:cubicBezTo>
                    <a:pt x="4326" y="461"/>
                    <a:pt x="4326" y="313"/>
                    <a:pt x="4252" y="165"/>
                  </a:cubicBezTo>
                  <a:cubicBezTo>
                    <a:pt x="4166" y="58"/>
                    <a:pt x="4055" y="0"/>
                    <a:pt x="394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33"/>
            <p:cNvSpPr/>
            <p:nvPr/>
          </p:nvSpPr>
          <p:spPr>
            <a:xfrm>
              <a:off x="7643556" y="2054917"/>
              <a:ext cx="475931" cy="422498"/>
            </a:xfrm>
            <a:custGeom>
              <a:avLst/>
              <a:gdLst/>
              <a:ahLst/>
              <a:cxnLst/>
              <a:rect l="l" t="t" r="r" b="b"/>
              <a:pathLst>
                <a:path w="5362" h="4760" extrusionOk="0">
                  <a:moveTo>
                    <a:pt x="3759" y="1729"/>
                  </a:moveTo>
                  <a:cubicBezTo>
                    <a:pt x="4005" y="1729"/>
                    <a:pt x="4227" y="1890"/>
                    <a:pt x="4289" y="2078"/>
                  </a:cubicBezTo>
                  <a:cubicBezTo>
                    <a:pt x="4400" y="2337"/>
                    <a:pt x="4179" y="2633"/>
                    <a:pt x="3846" y="2670"/>
                  </a:cubicBezTo>
                  <a:cubicBezTo>
                    <a:pt x="3778" y="2692"/>
                    <a:pt x="3712" y="2702"/>
                    <a:pt x="3649" y="2702"/>
                  </a:cubicBezTo>
                  <a:cubicBezTo>
                    <a:pt x="3402" y="2702"/>
                    <a:pt x="3202" y="2543"/>
                    <a:pt x="3143" y="2337"/>
                  </a:cubicBezTo>
                  <a:cubicBezTo>
                    <a:pt x="3106" y="2115"/>
                    <a:pt x="3291" y="1856"/>
                    <a:pt x="3624" y="1745"/>
                  </a:cubicBezTo>
                  <a:cubicBezTo>
                    <a:pt x="3669" y="1734"/>
                    <a:pt x="3714" y="1729"/>
                    <a:pt x="3759" y="1729"/>
                  </a:cubicBezTo>
                  <a:close/>
                  <a:moveTo>
                    <a:pt x="1910" y="2135"/>
                  </a:moveTo>
                  <a:cubicBezTo>
                    <a:pt x="2156" y="2135"/>
                    <a:pt x="2378" y="2297"/>
                    <a:pt x="2441" y="2485"/>
                  </a:cubicBezTo>
                  <a:cubicBezTo>
                    <a:pt x="2478" y="2707"/>
                    <a:pt x="2293" y="3002"/>
                    <a:pt x="1997" y="3076"/>
                  </a:cubicBezTo>
                  <a:cubicBezTo>
                    <a:pt x="1921" y="3099"/>
                    <a:pt x="1848" y="3109"/>
                    <a:pt x="1780" y="3109"/>
                  </a:cubicBezTo>
                  <a:cubicBezTo>
                    <a:pt x="1517" y="3109"/>
                    <a:pt x="1324" y="2957"/>
                    <a:pt x="1295" y="2780"/>
                  </a:cubicBezTo>
                  <a:cubicBezTo>
                    <a:pt x="1258" y="2522"/>
                    <a:pt x="1443" y="2263"/>
                    <a:pt x="1775" y="2152"/>
                  </a:cubicBezTo>
                  <a:cubicBezTo>
                    <a:pt x="1821" y="2141"/>
                    <a:pt x="1866" y="2135"/>
                    <a:pt x="1910" y="2135"/>
                  </a:cubicBezTo>
                  <a:close/>
                  <a:moveTo>
                    <a:pt x="2922" y="2891"/>
                  </a:moveTo>
                  <a:cubicBezTo>
                    <a:pt x="2922" y="2891"/>
                    <a:pt x="3624" y="3187"/>
                    <a:pt x="3365" y="3520"/>
                  </a:cubicBezTo>
                  <a:cubicBezTo>
                    <a:pt x="3326" y="3569"/>
                    <a:pt x="3287" y="3586"/>
                    <a:pt x="3251" y="3586"/>
                  </a:cubicBezTo>
                  <a:cubicBezTo>
                    <a:pt x="3150" y="3586"/>
                    <a:pt x="3069" y="3446"/>
                    <a:pt x="3069" y="3446"/>
                  </a:cubicBezTo>
                  <a:cubicBezTo>
                    <a:pt x="3069" y="3446"/>
                    <a:pt x="3020" y="3669"/>
                    <a:pt x="2880" y="3669"/>
                  </a:cubicBezTo>
                  <a:cubicBezTo>
                    <a:pt x="2849" y="3669"/>
                    <a:pt x="2814" y="3658"/>
                    <a:pt x="2774" y="3631"/>
                  </a:cubicBezTo>
                  <a:cubicBezTo>
                    <a:pt x="2367" y="3409"/>
                    <a:pt x="2922" y="2891"/>
                    <a:pt x="2922" y="2891"/>
                  </a:cubicBezTo>
                  <a:close/>
                  <a:moveTo>
                    <a:pt x="3086" y="1"/>
                  </a:moveTo>
                  <a:cubicBezTo>
                    <a:pt x="2815" y="1"/>
                    <a:pt x="2533" y="26"/>
                    <a:pt x="2256" y="82"/>
                  </a:cubicBezTo>
                  <a:cubicBezTo>
                    <a:pt x="1147" y="303"/>
                    <a:pt x="297" y="1043"/>
                    <a:pt x="186" y="1560"/>
                  </a:cubicBezTo>
                  <a:cubicBezTo>
                    <a:pt x="1" y="2485"/>
                    <a:pt x="1147" y="3446"/>
                    <a:pt x="1110" y="3779"/>
                  </a:cubicBezTo>
                  <a:cubicBezTo>
                    <a:pt x="1073" y="4148"/>
                    <a:pt x="1406" y="4444"/>
                    <a:pt x="1775" y="4444"/>
                  </a:cubicBezTo>
                  <a:cubicBezTo>
                    <a:pt x="1812" y="4629"/>
                    <a:pt x="1960" y="4740"/>
                    <a:pt x="2071" y="4740"/>
                  </a:cubicBezTo>
                  <a:cubicBezTo>
                    <a:pt x="2182" y="4740"/>
                    <a:pt x="2219" y="4666"/>
                    <a:pt x="2256" y="4518"/>
                  </a:cubicBezTo>
                  <a:cubicBezTo>
                    <a:pt x="2316" y="4639"/>
                    <a:pt x="2401" y="4760"/>
                    <a:pt x="2511" y="4760"/>
                  </a:cubicBezTo>
                  <a:cubicBezTo>
                    <a:pt x="2536" y="4760"/>
                    <a:pt x="2562" y="4753"/>
                    <a:pt x="2589" y="4740"/>
                  </a:cubicBezTo>
                  <a:cubicBezTo>
                    <a:pt x="2700" y="4740"/>
                    <a:pt x="2737" y="4666"/>
                    <a:pt x="2774" y="4518"/>
                  </a:cubicBezTo>
                  <a:cubicBezTo>
                    <a:pt x="2804" y="4639"/>
                    <a:pt x="2908" y="4760"/>
                    <a:pt x="3026" y="4760"/>
                  </a:cubicBezTo>
                  <a:cubicBezTo>
                    <a:pt x="3052" y="4760"/>
                    <a:pt x="3079" y="4753"/>
                    <a:pt x="3106" y="4740"/>
                  </a:cubicBezTo>
                  <a:cubicBezTo>
                    <a:pt x="3180" y="4740"/>
                    <a:pt x="3254" y="4666"/>
                    <a:pt x="3291" y="4555"/>
                  </a:cubicBezTo>
                  <a:cubicBezTo>
                    <a:pt x="3319" y="4638"/>
                    <a:pt x="3388" y="4680"/>
                    <a:pt x="3452" y="4680"/>
                  </a:cubicBezTo>
                  <a:cubicBezTo>
                    <a:pt x="3474" y="4680"/>
                    <a:pt x="3495" y="4675"/>
                    <a:pt x="3513" y="4666"/>
                  </a:cubicBezTo>
                  <a:cubicBezTo>
                    <a:pt x="3661" y="4629"/>
                    <a:pt x="3698" y="4481"/>
                    <a:pt x="3698" y="4296"/>
                  </a:cubicBezTo>
                  <a:cubicBezTo>
                    <a:pt x="3735" y="4370"/>
                    <a:pt x="3846" y="4444"/>
                    <a:pt x="3920" y="4444"/>
                  </a:cubicBezTo>
                  <a:cubicBezTo>
                    <a:pt x="4068" y="4370"/>
                    <a:pt x="4105" y="4259"/>
                    <a:pt x="4105" y="4074"/>
                  </a:cubicBezTo>
                  <a:cubicBezTo>
                    <a:pt x="4179" y="4148"/>
                    <a:pt x="4252" y="4185"/>
                    <a:pt x="4363" y="4185"/>
                  </a:cubicBezTo>
                  <a:cubicBezTo>
                    <a:pt x="4474" y="4148"/>
                    <a:pt x="4585" y="3964"/>
                    <a:pt x="4548" y="3779"/>
                  </a:cubicBezTo>
                  <a:cubicBezTo>
                    <a:pt x="4918" y="3631"/>
                    <a:pt x="5103" y="3261"/>
                    <a:pt x="4918" y="2965"/>
                  </a:cubicBezTo>
                  <a:cubicBezTo>
                    <a:pt x="4733" y="2633"/>
                    <a:pt x="5362" y="1302"/>
                    <a:pt x="4807" y="562"/>
                  </a:cubicBezTo>
                  <a:cubicBezTo>
                    <a:pt x="4613" y="229"/>
                    <a:pt x="3899" y="1"/>
                    <a:pt x="30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33"/>
            <p:cNvSpPr/>
            <p:nvPr/>
          </p:nvSpPr>
          <p:spPr>
            <a:xfrm>
              <a:off x="8083283" y="3893268"/>
              <a:ext cx="462795" cy="1286399"/>
            </a:xfrm>
            <a:custGeom>
              <a:avLst/>
              <a:gdLst/>
              <a:ahLst/>
              <a:cxnLst/>
              <a:rect l="l" t="t" r="r" b="b"/>
              <a:pathLst>
                <a:path w="5214" h="14493" extrusionOk="0">
                  <a:moveTo>
                    <a:pt x="1443" y="0"/>
                  </a:moveTo>
                  <a:cubicBezTo>
                    <a:pt x="1443" y="0"/>
                    <a:pt x="149" y="7210"/>
                    <a:pt x="75" y="7616"/>
                  </a:cubicBezTo>
                  <a:cubicBezTo>
                    <a:pt x="1" y="8060"/>
                    <a:pt x="371" y="14493"/>
                    <a:pt x="371" y="14493"/>
                  </a:cubicBezTo>
                  <a:lnTo>
                    <a:pt x="2145" y="14493"/>
                  </a:lnTo>
                  <a:cubicBezTo>
                    <a:pt x="2145" y="14493"/>
                    <a:pt x="1776" y="8984"/>
                    <a:pt x="2071" y="8060"/>
                  </a:cubicBezTo>
                  <a:cubicBezTo>
                    <a:pt x="2367" y="7136"/>
                    <a:pt x="5214" y="0"/>
                    <a:pt x="52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33"/>
            <p:cNvSpPr/>
            <p:nvPr/>
          </p:nvSpPr>
          <p:spPr>
            <a:xfrm>
              <a:off x="8293383" y="3886700"/>
              <a:ext cx="593982" cy="1289683"/>
            </a:xfrm>
            <a:custGeom>
              <a:avLst/>
              <a:gdLst/>
              <a:ahLst/>
              <a:cxnLst/>
              <a:rect l="l" t="t" r="r" b="b"/>
              <a:pathLst>
                <a:path w="6692" h="14530" extrusionOk="0">
                  <a:moveTo>
                    <a:pt x="3734" y="0"/>
                  </a:moveTo>
                  <a:lnTo>
                    <a:pt x="0" y="518"/>
                  </a:lnTo>
                  <a:cubicBezTo>
                    <a:pt x="0" y="518"/>
                    <a:pt x="3771" y="7284"/>
                    <a:pt x="4141" y="8097"/>
                  </a:cubicBezTo>
                  <a:cubicBezTo>
                    <a:pt x="4510" y="8984"/>
                    <a:pt x="4880" y="14530"/>
                    <a:pt x="4880" y="14530"/>
                  </a:cubicBezTo>
                  <a:lnTo>
                    <a:pt x="6692" y="14308"/>
                  </a:lnTo>
                  <a:cubicBezTo>
                    <a:pt x="6692" y="14308"/>
                    <a:pt x="6211" y="7875"/>
                    <a:pt x="6100" y="7468"/>
                  </a:cubicBezTo>
                  <a:cubicBezTo>
                    <a:pt x="5952" y="6988"/>
                    <a:pt x="3734" y="0"/>
                    <a:pt x="373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33"/>
            <p:cNvSpPr/>
            <p:nvPr/>
          </p:nvSpPr>
          <p:spPr>
            <a:xfrm>
              <a:off x="7899545" y="2920259"/>
              <a:ext cx="436522" cy="359656"/>
            </a:xfrm>
            <a:custGeom>
              <a:avLst/>
              <a:gdLst/>
              <a:ahLst/>
              <a:cxnLst/>
              <a:rect l="l" t="t" r="r" b="b"/>
              <a:pathLst>
                <a:path w="4918" h="4052" extrusionOk="0">
                  <a:moveTo>
                    <a:pt x="2596" y="1"/>
                  </a:moveTo>
                  <a:cubicBezTo>
                    <a:pt x="2312" y="1"/>
                    <a:pt x="2020" y="54"/>
                    <a:pt x="1738" y="167"/>
                  </a:cubicBezTo>
                  <a:cubicBezTo>
                    <a:pt x="592" y="647"/>
                    <a:pt x="1" y="1830"/>
                    <a:pt x="407" y="2866"/>
                  </a:cubicBezTo>
                  <a:cubicBezTo>
                    <a:pt x="706" y="3598"/>
                    <a:pt x="1462" y="4052"/>
                    <a:pt x="2296" y="4052"/>
                  </a:cubicBezTo>
                  <a:cubicBezTo>
                    <a:pt x="2599" y="4052"/>
                    <a:pt x="2912" y="3992"/>
                    <a:pt x="3217" y="3864"/>
                  </a:cubicBezTo>
                  <a:cubicBezTo>
                    <a:pt x="4326" y="3420"/>
                    <a:pt x="4918" y="2237"/>
                    <a:pt x="4511" y="1202"/>
                  </a:cubicBezTo>
                  <a:cubicBezTo>
                    <a:pt x="4208" y="458"/>
                    <a:pt x="3431" y="1"/>
                    <a:pt x="259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33"/>
            <p:cNvSpPr/>
            <p:nvPr/>
          </p:nvSpPr>
          <p:spPr>
            <a:xfrm>
              <a:off x="8027540" y="2990824"/>
              <a:ext cx="324950" cy="374035"/>
            </a:xfrm>
            <a:custGeom>
              <a:avLst/>
              <a:gdLst/>
              <a:ahLst/>
              <a:cxnLst/>
              <a:rect l="l" t="t" r="r" b="b"/>
              <a:pathLst>
                <a:path w="3661" h="4214" extrusionOk="0">
                  <a:moveTo>
                    <a:pt x="1220" y="0"/>
                  </a:moveTo>
                  <a:lnTo>
                    <a:pt x="629" y="222"/>
                  </a:lnTo>
                  <a:lnTo>
                    <a:pt x="0" y="444"/>
                  </a:lnTo>
                  <a:cubicBezTo>
                    <a:pt x="0" y="444"/>
                    <a:pt x="518" y="2219"/>
                    <a:pt x="259" y="2514"/>
                  </a:cubicBezTo>
                  <a:cubicBezTo>
                    <a:pt x="259" y="2514"/>
                    <a:pt x="314" y="4214"/>
                    <a:pt x="1486" y="4214"/>
                  </a:cubicBezTo>
                  <a:cubicBezTo>
                    <a:pt x="1675" y="4214"/>
                    <a:pt x="1893" y="4170"/>
                    <a:pt x="2145" y="4067"/>
                  </a:cubicBezTo>
                  <a:cubicBezTo>
                    <a:pt x="3661" y="3439"/>
                    <a:pt x="2477" y="1664"/>
                    <a:pt x="2477" y="1664"/>
                  </a:cubicBezTo>
                  <a:cubicBezTo>
                    <a:pt x="2071" y="1590"/>
                    <a:pt x="1220" y="0"/>
                    <a:pt x="1220" y="0"/>
                  </a:cubicBezTo>
                  <a:close/>
                </a:path>
              </a:pathLst>
            </a:custGeom>
            <a:solidFill>
              <a:srgbClr val="1614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33"/>
            <p:cNvSpPr/>
            <p:nvPr/>
          </p:nvSpPr>
          <p:spPr>
            <a:xfrm>
              <a:off x="7866703" y="3131157"/>
              <a:ext cx="787656" cy="945915"/>
            </a:xfrm>
            <a:custGeom>
              <a:avLst/>
              <a:gdLst/>
              <a:ahLst/>
              <a:cxnLst/>
              <a:rect l="l" t="t" r="r" b="b"/>
              <a:pathLst>
                <a:path w="8874" h="10657" extrusionOk="0">
                  <a:moveTo>
                    <a:pt x="6013" y="1"/>
                  </a:moveTo>
                  <a:cubicBezTo>
                    <a:pt x="5148" y="1"/>
                    <a:pt x="4326" y="83"/>
                    <a:pt x="4326" y="83"/>
                  </a:cubicBezTo>
                  <a:cubicBezTo>
                    <a:pt x="3978" y="663"/>
                    <a:pt x="3357" y="1016"/>
                    <a:pt x="2677" y="1016"/>
                  </a:cubicBezTo>
                  <a:cubicBezTo>
                    <a:pt x="2491" y="1016"/>
                    <a:pt x="2299" y="989"/>
                    <a:pt x="2108" y="933"/>
                  </a:cubicBezTo>
                  <a:cubicBezTo>
                    <a:pt x="2108" y="933"/>
                    <a:pt x="555" y="1968"/>
                    <a:pt x="1" y="2745"/>
                  </a:cubicBezTo>
                  <a:cubicBezTo>
                    <a:pt x="1" y="2745"/>
                    <a:pt x="481" y="3521"/>
                    <a:pt x="1036" y="4556"/>
                  </a:cubicBezTo>
                  <a:cubicBezTo>
                    <a:pt x="1554" y="5518"/>
                    <a:pt x="2108" y="6405"/>
                    <a:pt x="2700" y="7292"/>
                  </a:cubicBezTo>
                  <a:cubicBezTo>
                    <a:pt x="2885" y="7551"/>
                    <a:pt x="3032" y="7884"/>
                    <a:pt x="3069" y="8217"/>
                  </a:cubicBezTo>
                  <a:lnTo>
                    <a:pt x="3513" y="10657"/>
                  </a:lnTo>
                  <a:lnTo>
                    <a:pt x="8874" y="9547"/>
                  </a:lnTo>
                  <a:lnTo>
                    <a:pt x="8615" y="7366"/>
                  </a:lnTo>
                  <a:lnTo>
                    <a:pt x="8134" y="3299"/>
                  </a:lnTo>
                  <a:cubicBezTo>
                    <a:pt x="7469" y="1673"/>
                    <a:pt x="7247" y="83"/>
                    <a:pt x="7247" y="83"/>
                  </a:cubicBezTo>
                  <a:cubicBezTo>
                    <a:pt x="6890" y="21"/>
                    <a:pt x="6446" y="1"/>
                    <a:pt x="601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33"/>
            <p:cNvSpPr/>
            <p:nvPr/>
          </p:nvSpPr>
          <p:spPr>
            <a:xfrm>
              <a:off x="8460699" y="3138436"/>
              <a:ext cx="397201" cy="649901"/>
            </a:xfrm>
            <a:custGeom>
              <a:avLst/>
              <a:gdLst/>
              <a:ahLst/>
              <a:cxnLst/>
              <a:rect l="l" t="t" r="r" b="b"/>
              <a:pathLst>
                <a:path w="4475" h="7322" extrusionOk="0">
                  <a:moveTo>
                    <a:pt x="555" y="1"/>
                  </a:moveTo>
                  <a:cubicBezTo>
                    <a:pt x="1" y="186"/>
                    <a:pt x="777" y="7321"/>
                    <a:pt x="814" y="7321"/>
                  </a:cubicBezTo>
                  <a:lnTo>
                    <a:pt x="1332" y="7247"/>
                  </a:lnTo>
                  <a:cubicBezTo>
                    <a:pt x="2589" y="6951"/>
                    <a:pt x="4474" y="4474"/>
                    <a:pt x="4474" y="4290"/>
                  </a:cubicBezTo>
                  <a:cubicBezTo>
                    <a:pt x="4437" y="3809"/>
                    <a:pt x="2589" y="1850"/>
                    <a:pt x="1516" y="666"/>
                  </a:cubicBezTo>
                  <a:cubicBezTo>
                    <a:pt x="925" y="38"/>
                    <a:pt x="555" y="1"/>
                    <a:pt x="55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33"/>
            <p:cNvSpPr/>
            <p:nvPr/>
          </p:nvSpPr>
          <p:spPr>
            <a:xfrm>
              <a:off x="7988130" y="3309125"/>
              <a:ext cx="636764" cy="767952"/>
            </a:xfrm>
            <a:custGeom>
              <a:avLst/>
              <a:gdLst/>
              <a:ahLst/>
              <a:cxnLst/>
              <a:rect l="l" t="t" r="r" b="b"/>
              <a:pathLst>
                <a:path w="7174" h="8652" extrusionOk="0">
                  <a:moveTo>
                    <a:pt x="5731" y="0"/>
                  </a:moveTo>
                  <a:lnTo>
                    <a:pt x="5731" y="37"/>
                  </a:lnTo>
                  <a:cubicBezTo>
                    <a:pt x="5879" y="666"/>
                    <a:pt x="5731" y="1331"/>
                    <a:pt x="5398" y="1886"/>
                  </a:cubicBezTo>
                  <a:cubicBezTo>
                    <a:pt x="5325" y="2071"/>
                    <a:pt x="5214" y="2256"/>
                    <a:pt x="5140" y="2404"/>
                  </a:cubicBezTo>
                  <a:cubicBezTo>
                    <a:pt x="4770" y="3106"/>
                    <a:pt x="4178" y="3808"/>
                    <a:pt x="3328" y="3919"/>
                  </a:cubicBezTo>
                  <a:lnTo>
                    <a:pt x="3106" y="3919"/>
                  </a:lnTo>
                  <a:cubicBezTo>
                    <a:pt x="2926" y="3961"/>
                    <a:pt x="2751" y="3982"/>
                    <a:pt x="2577" y="3982"/>
                  </a:cubicBezTo>
                  <a:cubicBezTo>
                    <a:pt x="2288" y="3982"/>
                    <a:pt x="2002" y="3924"/>
                    <a:pt x="1701" y="3808"/>
                  </a:cubicBezTo>
                  <a:cubicBezTo>
                    <a:pt x="1147" y="3550"/>
                    <a:pt x="592" y="3328"/>
                    <a:pt x="112" y="2995"/>
                  </a:cubicBezTo>
                  <a:cubicBezTo>
                    <a:pt x="38" y="3069"/>
                    <a:pt x="38" y="3143"/>
                    <a:pt x="1" y="3180"/>
                  </a:cubicBezTo>
                  <a:cubicBezTo>
                    <a:pt x="407" y="3919"/>
                    <a:pt x="888" y="4622"/>
                    <a:pt x="1332" y="5324"/>
                  </a:cubicBezTo>
                  <a:cubicBezTo>
                    <a:pt x="1517" y="5583"/>
                    <a:pt x="2145" y="8652"/>
                    <a:pt x="2145" y="8652"/>
                  </a:cubicBezTo>
                  <a:lnTo>
                    <a:pt x="7136" y="7616"/>
                  </a:lnTo>
                  <a:cubicBezTo>
                    <a:pt x="7025" y="6396"/>
                    <a:pt x="6914" y="5213"/>
                    <a:pt x="6988" y="5176"/>
                  </a:cubicBezTo>
                  <a:cubicBezTo>
                    <a:pt x="7025" y="4992"/>
                    <a:pt x="7025" y="4844"/>
                    <a:pt x="7062" y="4659"/>
                  </a:cubicBezTo>
                  <a:lnTo>
                    <a:pt x="7173" y="4585"/>
                  </a:lnTo>
                  <a:lnTo>
                    <a:pt x="6803" y="1701"/>
                  </a:lnTo>
                  <a:cubicBezTo>
                    <a:pt x="6545" y="1331"/>
                    <a:pt x="6286" y="962"/>
                    <a:pt x="6064" y="592"/>
                  </a:cubicBezTo>
                  <a:cubicBezTo>
                    <a:pt x="5916" y="370"/>
                    <a:pt x="5768" y="185"/>
                    <a:pt x="57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33"/>
            <p:cNvSpPr/>
            <p:nvPr/>
          </p:nvSpPr>
          <p:spPr>
            <a:xfrm>
              <a:off x="7925819" y="2859013"/>
              <a:ext cx="328234" cy="367821"/>
            </a:xfrm>
            <a:custGeom>
              <a:avLst/>
              <a:gdLst/>
              <a:ahLst/>
              <a:cxnLst/>
              <a:rect l="l" t="t" r="r" b="b"/>
              <a:pathLst>
                <a:path w="3698" h="4144" extrusionOk="0">
                  <a:moveTo>
                    <a:pt x="2133" y="1"/>
                  </a:moveTo>
                  <a:cubicBezTo>
                    <a:pt x="1684" y="1"/>
                    <a:pt x="1220" y="376"/>
                    <a:pt x="1220" y="376"/>
                  </a:cubicBezTo>
                  <a:cubicBezTo>
                    <a:pt x="1220" y="376"/>
                    <a:pt x="185" y="450"/>
                    <a:pt x="111" y="1042"/>
                  </a:cubicBezTo>
                  <a:cubicBezTo>
                    <a:pt x="0" y="1596"/>
                    <a:pt x="740" y="2631"/>
                    <a:pt x="740" y="2631"/>
                  </a:cubicBezTo>
                  <a:cubicBezTo>
                    <a:pt x="740" y="2631"/>
                    <a:pt x="622" y="2543"/>
                    <a:pt x="507" y="2543"/>
                  </a:cubicBezTo>
                  <a:cubicBezTo>
                    <a:pt x="440" y="2543"/>
                    <a:pt x="374" y="2573"/>
                    <a:pt x="333" y="2668"/>
                  </a:cubicBezTo>
                  <a:cubicBezTo>
                    <a:pt x="222" y="2890"/>
                    <a:pt x="888" y="3223"/>
                    <a:pt x="1036" y="3371"/>
                  </a:cubicBezTo>
                  <a:cubicBezTo>
                    <a:pt x="1036" y="3371"/>
                    <a:pt x="1957" y="4143"/>
                    <a:pt x="2520" y="4143"/>
                  </a:cubicBezTo>
                  <a:cubicBezTo>
                    <a:pt x="2585" y="4143"/>
                    <a:pt x="2646" y="4133"/>
                    <a:pt x="2699" y="4110"/>
                  </a:cubicBezTo>
                  <a:cubicBezTo>
                    <a:pt x="3217" y="3888"/>
                    <a:pt x="3402" y="2410"/>
                    <a:pt x="3402" y="2410"/>
                  </a:cubicBezTo>
                  <a:cubicBezTo>
                    <a:pt x="3476" y="2262"/>
                    <a:pt x="3697" y="1596"/>
                    <a:pt x="3476" y="1485"/>
                  </a:cubicBezTo>
                  <a:cubicBezTo>
                    <a:pt x="3439" y="1461"/>
                    <a:pt x="3405" y="1450"/>
                    <a:pt x="3374" y="1450"/>
                  </a:cubicBezTo>
                  <a:cubicBezTo>
                    <a:pt x="3220" y="1450"/>
                    <a:pt x="3143" y="1707"/>
                    <a:pt x="3143" y="1707"/>
                  </a:cubicBezTo>
                  <a:cubicBezTo>
                    <a:pt x="3143" y="1707"/>
                    <a:pt x="2958" y="487"/>
                    <a:pt x="2514" y="117"/>
                  </a:cubicBezTo>
                  <a:cubicBezTo>
                    <a:pt x="2397" y="33"/>
                    <a:pt x="2266" y="1"/>
                    <a:pt x="2133" y="1"/>
                  </a:cubicBezTo>
                  <a:close/>
                </a:path>
              </a:pathLst>
            </a:custGeom>
            <a:solidFill>
              <a:srgbClr val="F886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33"/>
            <p:cNvSpPr/>
            <p:nvPr/>
          </p:nvSpPr>
          <p:spPr>
            <a:xfrm>
              <a:off x="8047245" y="2837710"/>
              <a:ext cx="196958" cy="202373"/>
            </a:xfrm>
            <a:custGeom>
              <a:avLst/>
              <a:gdLst/>
              <a:ahLst/>
              <a:cxnLst/>
              <a:rect l="l" t="t" r="r" b="b"/>
              <a:pathLst>
                <a:path w="2219" h="2280" extrusionOk="0">
                  <a:moveTo>
                    <a:pt x="1004" y="0"/>
                  </a:moveTo>
                  <a:cubicBezTo>
                    <a:pt x="954" y="0"/>
                    <a:pt x="903" y="8"/>
                    <a:pt x="851" y="25"/>
                  </a:cubicBezTo>
                  <a:cubicBezTo>
                    <a:pt x="0" y="283"/>
                    <a:pt x="259" y="875"/>
                    <a:pt x="259" y="875"/>
                  </a:cubicBezTo>
                  <a:cubicBezTo>
                    <a:pt x="259" y="875"/>
                    <a:pt x="423" y="842"/>
                    <a:pt x="619" y="842"/>
                  </a:cubicBezTo>
                  <a:cubicBezTo>
                    <a:pt x="840" y="842"/>
                    <a:pt x="1103" y="884"/>
                    <a:pt x="1220" y="1060"/>
                  </a:cubicBezTo>
                  <a:cubicBezTo>
                    <a:pt x="1331" y="1245"/>
                    <a:pt x="1368" y="1430"/>
                    <a:pt x="1405" y="1614"/>
                  </a:cubicBezTo>
                  <a:cubicBezTo>
                    <a:pt x="1405" y="1725"/>
                    <a:pt x="1553" y="2280"/>
                    <a:pt x="1590" y="2280"/>
                  </a:cubicBezTo>
                  <a:cubicBezTo>
                    <a:pt x="1627" y="2280"/>
                    <a:pt x="1701" y="2206"/>
                    <a:pt x="1701" y="2206"/>
                  </a:cubicBezTo>
                  <a:cubicBezTo>
                    <a:pt x="1738" y="2132"/>
                    <a:pt x="1775" y="1984"/>
                    <a:pt x="1849" y="1836"/>
                  </a:cubicBezTo>
                  <a:cubicBezTo>
                    <a:pt x="1875" y="1682"/>
                    <a:pt x="1990" y="1617"/>
                    <a:pt x="2095" y="1617"/>
                  </a:cubicBezTo>
                  <a:cubicBezTo>
                    <a:pt x="2141" y="1617"/>
                    <a:pt x="2185" y="1629"/>
                    <a:pt x="2218" y="1651"/>
                  </a:cubicBezTo>
                  <a:cubicBezTo>
                    <a:pt x="2218" y="1651"/>
                    <a:pt x="1733" y="0"/>
                    <a:pt x="100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33"/>
            <p:cNvSpPr/>
            <p:nvPr/>
          </p:nvSpPr>
          <p:spPr>
            <a:xfrm>
              <a:off x="7886409" y="2899754"/>
              <a:ext cx="147785" cy="207432"/>
            </a:xfrm>
            <a:custGeom>
              <a:avLst/>
              <a:gdLst/>
              <a:ahLst/>
              <a:cxnLst/>
              <a:rect l="l" t="t" r="r" b="b"/>
              <a:pathLst>
                <a:path w="1665" h="2337" extrusionOk="0">
                  <a:moveTo>
                    <a:pt x="1097" y="0"/>
                  </a:moveTo>
                  <a:cubicBezTo>
                    <a:pt x="996" y="0"/>
                    <a:pt x="878" y="29"/>
                    <a:pt x="740" y="102"/>
                  </a:cubicBezTo>
                  <a:cubicBezTo>
                    <a:pt x="1" y="472"/>
                    <a:pt x="888" y="2209"/>
                    <a:pt x="888" y="2209"/>
                  </a:cubicBezTo>
                  <a:cubicBezTo>
                    <a:pt x="888" y="2118"/>
                    <a:pt x="959" y="2055"/>
                    <a:pt x="1056" y="2055"/>
                  </a:cubicBezTo>
                  <a:cubicBezTo>
                    <a:pt x="1116" y="2055"/>
                    <a:pt x="1187" y="2079"/>
                    <a:pt x="1258" y="2135"/>
                  </a:cubicBezTo>
                  <a:cubicBezTo>
                    <a:pt x="1332" y="2172"/>
                    <a:pt x="1406" y="2246"/>
                    <a:pt x="1553" y="2320"/>
                  </a:cubicBezTo>
                  <a:cubicBezTo>
                    <a:pt x="1553" y="2333"/>
                    <a:pt x="1566" y="2337"/>
                    <a:pt x="1582" y="2337"/>
                  </a:cubicBezTo>
                  <a:cubicBezTo>
                    <a:pt x="1615" y="2337"/>
                    <a:pt x="1664" y="2320"/>
                    <a:pt x="1664" y="2320"/>
                  </a:cubicBezTo>
                  <a:cubicBezTo>
                    <a:pt x="1664" y="2246"/>
                    <a:pt x="1369" y="1803"/>
                    <a:pt x="1332" y="1692"/>
                  </a:cubicBezTo>
                  <a:cubicBezTo>
                    <a:pt x="1184" y="1507"/>
                    <a:pt x="1110" y="1322"/>
                    <a:pt x="1073" y="1137"/>
                  </a:cubicBezTo>
                  <a:cubicBezTo>
                    <a:pt x="962" y="768"/>
                    <a:pt x="1590" y="361"/>
                    <a:pt x="1590" y="361"/>
                  </a:cubicBezTo>
                  <a:cubicBezTo>
                    <a:pt x="1590" y="361"/>
                    <a:pt x="1455" y="0"/>
                    <a:pt x="109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33"/>
            <p:cNvSpPr/>
            <p:nvPr/>
          </p:nvSpPr>
          <p:spPr>
            <a:xfrm>
              <a:off x="7919250" y="2925140"/>
              <a:ext cx="298677" cy="186041"/>
            </a:xfrm>
            <a:custGeom>
              <a:avLst/>
              <a:gdLst/>
              <a:ahLst/>
              <a:cxnLst/>
              <a:rect l="l" t="t" r="r" b="b"/>
              <a:pathLst>
                <a:path w="3365" h="2096" extrusionOk="0">
                  <a:moveTo>
                    <a:pt x="3365" y="1"/>
                  </a:moveTo>
                  <a:cubicBezTo>
                    <a:pt x="2773" y="408"/>
                    <a:pt x="2256" y="666"/>
                    <a:pt x="1812" y="851"/>
                  </a:cubicBezTo>
                  <a:cubicBezTo>
                    <a:pt x="1331" y="1036"/>
                    <a:pt x="777" y="1221"/>
                    <a:pt x="0" y="1332"/>
                  </a:cubicBezTo>
                  <a:lnTo>
                    <a:pt x="629" y="1923"/>
                  </a:lnTo>
                  <a:cubicBezTo>
                    <a:pt x="629" y="1923"/>
                    <a:pt x="929" y="2095"/>
                    <a:pt x="1252" y="2095"/>
                  </a:cubicBezTo>
                  <a:cubicBezTo>
                    <a:pt x="1353" y="2095"/>
                    <a:pt x="1456" y="2078"/>
                    <a:pt x="1553" y="2034"/>
                  </a:cubicBezTo>
                  <a:cubicBezTo>
                    <a:pt x="1738" y="1960"/>
                    <a:pt x="1849" y="1886"/>
                    <a:pt x="1886" y="1775"/>
                  </a:cubicBezTo>
                  <a:cubicBezTo>
                    <a:pt x="1982" y="1679"/>
                    <a:pt x="2078" y="1583"/>
                    <a:pt x="2222" y="1583"/>
                  </a:cubicBezTo>
                  <a:cubicBezTo>
                    <a:pt x="2244" y="1583"/>
                    <a:pt x="2268" y="1586"/>
                    <a:pt x="2293" y="1591"/>
                  </a:cubicBezTo>
                  <a:cubicBezTo>
                    <a:pt x="2342" y="1624"/>
                    <a:pt x="2400" y="1642"/>
                    <a:pt x="2465" y="1642"/>
                  </a:cubicBezTo>
                  <a:cubicBezTo>
                    <a:pt x="2544" y="1642"/>
                    <a:pt x="2634" y="1615"/>
                    <a:pt x="2736" y="1554"/>
                  </a:cubicBezTo>
                  <a:cubicBezTo>
                    <a:pt x="3143" y="1406"/>
                    <a:pt x="3328" y="851"/>
                    <a:pt x="3328" y="851"/>
                  </a:cubicBezTo>
                  <a:lnTo>
                    <a:pt x="336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33"/>
            <p:cNvSpPr/>
            <p:nvPr/>
          </p:nvSpPr>
          <p:spPr>
            <a:xfrm>
              <a:off x="7577960" y="3385904"/>
              <a:ext cx="475931" cy="641025"/>
            </a:xfrm>
            <a:custGeom>
              <a:avLst/>
              <a:gdLst/>
              <a:ahLst/>
              <a:cxnLst/>
              <a:rect l="l" t="t" r="r" b="b"/>
              <a:pathLst>
                <a:path w="5362" h="7222" extrusionOk="0">
                  <a:moveTo>
                    <a:pt x="3318" y="0"/>
                  </a:moveTo>
                  <a:cubicBezTo>
                    <a:pt x="3272" y="0"/>
                    <a:pt x="3225" y="8"/>
                    <a:pt x="3180" y="23"/>
                  </a:cubicBezTo>
                  <a:cubicBezTo>
                    <a:pt x="3180" y="23"/>
                    <a:pt x="2958" y="282"/>
                    <a:pt x="3069" y="1095"/>
                  </a:cubicBezTo>
                  <a:cubicBezTo>
                    <a:pt x="3180" y="2241"/>
                    <a:pt x="3624" y="4496"/>
                    <a:pt x="3476" y="4496"/>
                  </a:cubicBezTo>
                  <a:cubicBezTo>
                    <a:pt x="3180" y="4496"/>
                    <a:pt x="740" y="2869"/>
                    <a:pt x="740" y="2869"/>
                  </a:cubicBezTo>
                  <a:lnTo>
                    <a:pt x="0" y="3979"/>
                  </a:lnTo>
                  <a:cubicBezTo>
                    <a:pt x="0" y="3979"/>
                    <a:pt x="2943" y="7222"/>
                    <a:pt x="4408" y="7222"/>
                  </a:cubicBezTo>
                  <a:cubicBezTo>
                    <a:pt x="4483" y="7222"/>
                    <a:pt x="4555" y="7213"/>
                    <a:pt x="4622" y="7195"/>
                  </a:cubicBezTo>
                  <a:cubicBezTo>
                    <a:pt x="5176" y="7047"/>
                    <a:pt x="5361" y="4237"/>
                    <a:pt x="5287" y="2796"/>
                  </a:cubicBezTo>
                  <a:cubicBezTo>
                    <a:pt x="5287" y="2480"/>
                    <a:pt x="4189" y="0"/>
                    <a:pt x="331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33"/>
            <p:cNvSpPr/>
            <p:nvPr/>
          </p:nvSpPr>
          <p:spPr>
            <a:xfrm>
              <a:off x="7449965" y="3567867"/>
              <a:ext cx="122489" cy="126572"/>
            </a:xfrm>
            <a:custGeom>
              <a:avLst/>
              <a:gdLst/>
              <a:ahLst/>
              <a:cxnLst/>
              <a:rect l="l" t="t" r="r" b="b"/>
              <a:pathLst>
                <a:path w="1380" h="1426" extrusionOk="0">
                  <a:moveTo>
                    <a:pt x="734" y="1111"/>
                  </a:moveTo>
                  <a:cubicBezTo>
                    <a:pt x="721" y="1114"/>
                    <a:pt x="711" y="1115"/>
                    <a:pt x="703" y="1115"/>
                  </a:cubicBezTo>
                  <a:cubicBezTo>
                    <a:pt x="703" y="1115"/>
                    <a:pt x="714" y="1114"/>
                    <a:pt x="734" y="1111"/>
                  </a:cubicBezTo>
                  <a:close/>
                  <a:moveTo>
                    <a:pt x="817" y="0"/>
                  </a:moveTo>
                  <a:cubicBezTo>
                    <a:pt x="732" y="0"/>
                    <a:pt x="625" y="22"/>
                    <a:pt x="518" y="43"/>
                  </a:cubicBezTo>
                  <a:cubicBezTo>
                    <a:pt x="259" y="80"/>
                    <a:pt x="1" y="154"/>
                    <a:pt x="1" y="376"/>
                  </a:cubicBezTo>
                  <a:cubicBezTo>
                    <a:pt x="1" y="709"/>
                    <a:pt x="148" y="1189"/>
                    <a:pt x="518" y="1374"/>
                  </a:cubicBezTo>
                  <a:cubicBezTo>
                    <a:pt x="535" y="1407"/>
                    <a:pt x="581" y="1426"/>
                    <a:pt x="644" y="1426"/>
                  </a:cubicBezTo>
                  <a:cubicBezTo>
                    <a:pt x="721" y="1426"/>
                    <a:pt x="823" y="1398"/>
                    <a:pt x="925" y="1337"/>
                  </a:cubicBezTo>
                  <a:cubicBezTo>
                    <a:pt x="1036" y="1337"/>
                    <a:pt x="1184" y="1300"/>
                    <a:pt x="1184" y="1152"/>
                  </a:cubicBezTo>
                  <a:cubicBezTo>
                    <a:pt x="1155" y="1081"/>
                    <a:pt x="1088" y="1059"/>
                    <a:pt x="1013" y="1059"/>
                  </a:cubicBezTo>
                  <a:cubicBezTo>
                    <a:pt x="1009" y="1059"/>
                    <a:pt x="1004" y="1059"/>
                    <a:pt x="1000" y="1059"/>
                  </a:cubicBezTo>
                  <a:lnTo>
                    <a:pt x="1000" y="1059"/>
                  </a:lnTo>
                  <a:cubicBezTo>
                    <a:pt x="1148" y="1022"/>
                    <a:pt x="1295" y="967"/>
                    <a:pt x="1295" y="893"/>
                  </a:cubicBezTo>
                  <a:cubicBezTo>
                    <a:pt x="1295" y="819"/>
                    <a:pt x="1295" y="746"/>
                    <a:pt x="1184" y="746"/>
                  </a:cubicBezTo>
                  <a:cubicBezTo>
                    <a:pt x="1162" y="724"/>
                    <a:pt x="1121" y="715"/>
                    <a:pt x="1071" y="715"/>
                  </a:cubicBezTo>
                  <a:cubicBezTo>
                    <a:pt x="1065" y="715"/>
                    <a:pt x="1058" y="715"/>
                    <a:pt x="1052" y="715"/>
                  </a:cubicBezTo>
                  <a:lnTo>
                    <a:pt x="1052" y="715"/>
                  </a:lnTo>
                  <a:cubicBezTo>
                    <a:pt x="1233" y="660"/>
                    <a:pt x="1380" y="576"/>
                    <a:pt x="1258" y="413"/>
                  </a:cubicBezTo>
                  <a:cubicBezTo>
                    <a:pt x="1215" y="371"/>
                    <a:pt x="1131" y="355"/>
                    <a:pt x="1032" y="355"/>
                  </a:cubicBezTo>
                  <a:cubicBezTo>
                    <a:pt x="943" y="355"/>
                    <a:pt x="843" y="368"/>
                    <a:pt x="750" y="383"/>
                  </a:cubicBezTo>
                  <a:lnTo>
                    <a:pt x="750" y="383"/>
                  </a:lnTo>
                  <a:cubicBezTo>
                    <a:pt x="956" y="326"/>
                    <a:pt x="1147" y="228"/>
                    <a:pt x="962" y="43"/>
                  </a:cubicBezTo>
                  <a:cubicBezTo>
                    <a:pt x="931" y="12"/>
                    <a:pt x="880" y="0"/>
                    <a:pt x="817" y="0"/>
                  </a:cubicBezTo>
                  <a:close/>
                </a:path>
              </a:pathLst>
            </a:custGeom>
            <a:solidFill>
              <a:srgbClr val="F886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33"/>
            <p:cNvSpPr/>
            <p:nvPr/>
          </p:nvSpPr>
          <p:spPr>
            <a:xfrm>
              <a:off x="7847087" y="2784186"/>
              <a:ext cx="498831" cy="557058"/>
            </a:xfrm>
            <a:custGeom>
              <a:avLst/>
              <a:gdLst/>
              <a:ahLst/>
              <a:cxnLst/>
              <a:rect l="l" t="t" r="r" b="b"/>
              <a:pathLst>
                <a:path w="5620" h="6276" extrusionOk="0">
                  <a:moveTo>
                    <a:pt x="2587" y="0"/>
                  </a:moveTo>
                  <a:cubicBezTo>
                    <a:pt x="2091" y="0"/>
                    <a:pt x="1754" y="131"/>
                    <a:pt x="1738" y="147"/>
                  </a:cubicBezTo>
                  <a:cubicBezTo>
                    <a:pt x="1664" y="147"/>
                    <a:pt x="0" y="886"/>
                    <a:pt x="111" y="3105"/>
                  </a:cubicBezTo>
                  <a:cubicBezTo>
                    <a:pt x="148" y="4177"/>
                    <a:pt x="850" y="4842"/>
                    <a:pt x="1368" y="5212"/>
                  </a:cubicBezTo>
                  <a:cubicBezTo>
                    <a:pt x="1799" y="5610"/>
                    <a:pt x="3330" y="6275"/>
                    <a:pt x="3988" y="6275"/>
                  </a:cubicBezTo>
                  <a:cubicBezTo>
                    <a:pt x="4064" y="6275"/>
                    <a:pt x="4128" y="6266"/>
                    <a:pt x="4178" y="6247"/>
                  </a:cubicBezTo>
                  <a:cubicBezTo>
                    <a:pt x="4104" y="6210"/>
                    <a:pt x="1220" y="4177"/>
                    <a:pt x="1072" y="3548"/>
                  </a:cubicBezTo>
                  <a:cubicBezTo>
                    <a:pt x="924" y="2957"/>
                    <a:pt x="2255" y="2328"/>
                    <a:pt x="2551" y="2180"/>
                  </a:cubicBezTo>
                  <a:cubicBezTo>
                    <a:pt x="2757" y="2089"/>
                    <a:pt x="3361" y="1898"/>
                    <a:pt x="3861" y="1898"/>
                  </a:cubicBezTo>
                  <a:cubicBezTo>
                    <a:pt x="4168" y="1898"/>
                    <a:pt x="4435" y="1970"/>
                    <a:pt x="4547" y="2180"/>
                  </a:cubicBezTo>
                  <a:cubicBezTo>
                    <a:pt x="4806" y="2698"/>
                    <a:pt x="4178" y="6136"/>
                    <a:pt x="4178" y="6247"/>
                  </a:cubicBezTo>
                  <a:cubicBezTo>
                    <a:pt x="4621" y="6062"/>
                    <a:pt x="5435" y="4214"/>
                    <a:pt x="5509" y="3548"/>
                  </a:cubicBezTo>
                  <a:cubicBezTo>
                    <a:pt x="5620" y="2920"/>
                    <a:pt x="5620" y="1996"/>
                    <a:pt x="4917" y="1145"/>
                  </a:cubicBezTo>
                  <a:cubicBezTo>
                    <a:pt x="4109" y="213"/>
                    <a:pt x="3219" y="0"/>
                    <a:pt x="258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4" name="Google Shape;364;p33"/>
          <p:cNvSpPr/>
          <p:nvPr/>
        </p:nvSpPr>
        <p:spPr>
          <a:xfrm>
            <a:off x="6962023" y="3982439"/>
            <a:ext cx="257654" cy="257724"/>
          </a:xfrm>
          <a:custGeom>
            <a:avLst/>
            <a:gdLst/>
            <a:ahLst/>
            <a:cxnLst/>
            <a:rect l="l" t="t" r="r" b="b"/>
            <a:pathLst>
              <a:path w="3025" h="3026" extrusionOk="0">
                <a:moveTo>
                  <a:pt x="1164" y="1"/>
                </a:moveTo>
                <a:lnTo>
                  <a:pt x="1164" y="1185"/>
                </a:lnTo>
                <a:lnTo>
                  <a:pt x="0" y="1185"/>
                </a:lnTo>
                <a:lnTo>
                  <a:pt x="0" y="1862"/>
                </a:lnTo>
                <a:lnTo>
                  <a:pt x="1164" y="1862"/>
                </a:lnTo>
                <a:lnTo>
                  <a:pt x="1164" y="3025"/>
                </a:lnTo>
                <a:lnTo>
                  <a:pt x="1840" y="3025"/>
                </a:lnTo>
                <a:lnTo>
                  <a:pt x="1840" y="1862"/>
                </a:lnTo>
                <a:lnTo>
                  <a:pt x="3025" y="1862"/>
                </a:lnTo>
                <a:lnTo>
                  <a:pt x="3025" y="1185"/>
                </a:lnTo>
                <a:lnTo>
                  <a:pt x="1840" y="1185"/>
                </a:lnTo>
                <a:lnTo>
                  <a:pt x="184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5" name="Google Shape;365;p33"/>
          <p:cNvGrpSpPr/>
          <p:nvPr/>
        </p:nvGrpSpPr>
        <p:grpSpPr>
          <a:xfrm>
            <a:off x="6885148" y="389676"/>
            <a:ext cx="1544683" cy="703249"/>
            <a:chOff x="6885148" y="389676"/>
            <a:chExt cx="1544683" cy="703249"/>
          </a:xfrm>
        </p:grpSpPr>
        <p:sp>
          <p:nvSpPr>
            <p:cNvPr id="366" name="Google Shape;366;p33"/>
            <p:cNvSpPr/>
            <p:nvPr/>
          </p:nvSpPr>
          <p:spPr>
            <a:xfrm>
              <a:off x="6885148" y="389676"/>
              <a:ext cx="257654" cy="257724"/>
            </a:xfrm>
            <a:custGeom>
              <a:avLst/>
              <a:gdLst/>
              <a:ahLst/>
              <a:cxnLst/>
              <a:rect l="l" t="t" r="r" b="b"/>
              <a:pathLst>
                <a:path w="3025" h="3026" extrusionOk="0">
                  <a:moveTo>
                    <a:pt x="1164" y="1"/>
                  </a:moveTo>
                  <a:lnTo>
                    <a:pt x="1164" y="1185"/>
                  </a:lnTo>
                  <a:lnTo>
                    <a:pt x="0" y="1185"/>
                  </a:lnTo>
                  <a:lnTo>
                    <a:pt x="0" y="1862"/>
                  </a:lnTo>
                  <a:lnTo>
                    <a:pt x="1164" y="1862"/>
                  </a:lnTo>
                  <a:lnTo>
                    <a:pt x="1164" y="3025"/>
                  </a:lnTo>
                  <a:lnTo>
                    <a:pt x="1840" y="3025"/>
                  </a:lnTo>
                  <a:lnTo>
                    <a:pt x="1840" y="1862"/>
                  </a:lnTo>
                  <a:lnTo>
                    <a:pt x="3025" y="1862"/>
                  </a:lnTo>
                  <a:lnTo>
                    <a:pt x="3025" y="1185"/>
                  </a:lnTo>
                  <a:lnTo>
                    <a:pt x="1840" y="1185"/>
                  </a:lnTo>
                  <a:lnTo>
                    <a:pt x="184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33"/>
            <p:cNvSpPr/>
            <p:nvPr/>
          </p:nvSpPr>
          <p:spPr>
            <a:xfrm flipH="1">
              <a:off x="7610400" y="971167"/>
              <a:ext cx="819431" cy="121758"/>
            </a:xfrm>
            <a:custGeom>
              <a:avLst/>
              <a:gdLst/>
              <a:ahLst/>
              <a:cxnLst/>
              <a:rect l="l" t="t" r="r" b="b"/>
              <a:pathLst>
                <a:path w="12289" h="1826" extrusionOk="0">
                  <a:moveTo>
                    <a:pt x="4662" y="0"/>
                  </a:moveTo>
                  <a:cubicBezTo>
                    <a:pt x="4447" y="0"/>
                    <a:pt x="4236" y="9"/>
                    <a:pt x="4040" y="22"/>
                  </a:cubicBezTo>
                  <a:cubicBezTo>
                    <a:pt x="3871" y="64"/>
                    <a:pt x="3300" y="106"/>
                    <a:pt x="3194" y="254"/>
                  </a:cubicBezTo>
                  <a:cubicBezTo>
                    <a:pt x="3025" y="487"/>
                    <a:pt x="3363" y="741"/>
                    <a:pt x="3469" y="910"/>
                  </a:cubicBezTo>
                  <a:cubicBezTo>
                    <a:pt x="3247" y="1008"/>
                    <a:pt x="3011" y="1042"/>
                    <a:pt x="2767" y="1042"/>
                  </a:cubicBezTo>
                  <a:cubicBezTo>
                    <a:pt x="2226" y="1042"/>
                    <a:pt x="1644" y="875"/>
                    <a:pt x="1088" y="875"/>
                  </a:cubicBezTo>
                  <a:cubicBezTo>
                    <a:pt x="868" y="875"/>
                    <a:pt x="653" y="901"/>
                    <a:pt x="445" y="973"/>
                  </a:cubicBezTo>
                  <a:cubicBezTo>
                    <a:pt x="0" y="1143"/>
                    <a:pt x="381" y="1270"/>
                    <a:pt x="677" y="1375"/>
                  </a:cubicBezTo>
                  <a:cubicBezTo>
                    <a:pt x="994" y="1481"/>
                    <a:pt x="1312" y="1566"/>
                    <a:pt x="1650" y="1587"/>
                  </a:cubicBezTo>
                  <a:cubicBezTo>
                    <a:pt x="2370" y="1663"/>
                    <a:pt x="3080" y="1718"/>
                    <a:pt x="3794" y="1718"/>
                  </a:cubicBezTo>
                  <a:cubicBezTo>
                    <a:pt x="4065" y="1718"/>
                    <a:pt x="4337" y="1710"/>
                    <a:pt x="4611" y="1693"/>
                  </a:cubicBezTo>
                  <a:cubicBezTo>
                    <a:pt x="5330" y="1671"/>
                    <a:pt x="6054" y="1666"/>
                    <a:pt x="6779" y="1666"/>
                  </a:cubicBezTo>
                  <a:cubicBezTo>
                    <a:pt x="7503" y="1666"/>
                    <a:pt x="8228" y="1671"/>
                    <a:pt x="8947" y="1671"/>
                  </a:cubicBezTo>
                  <a:cubicBezTo>
                    <a:pt x="9291" y="1671"/>
                    <a:pt x="10661" y="1826"/>
                    <a:pt x="11408" y="1826"/>
                  </a:cubicBezTo>
                  <a:cubicBezTo>
                    <a:pt x="11578" y="1826"/>
                    <a:pt x="11716" y="1818"/>
                    <a:pt x="11802" y="1798"/>
                  </a:cubicBezTo>
                  <a:cubicBezTo>
                    <a:pt x="11992" y="1777"/>
                    <a:pt x="12288" y="1650"/>
                    <a:pt x="12098" y="1396"/>
                  </a:cubicBezTo>
                  <a:cubicBezTo>
                    <a:pt x="12022" y="1282"/>
                    <a:pt x="11816" y="1259"/>
                    <a:pt x="11627" y="1259"/>
                  </a:cubicBezTo>
                  <a:cubicBezTo>
                    <a:pt x="11501" y="1259"/>
                    <a:pt x="11383" y="1270"/>
                    <a:pt x="11315" y="1270"/>
                  </a:cubicBezTo>
                  <a:cubicBezTo>
                    <a:pt x="11224" y="1270"/>
                    <a:pt x="11116" y="1274"/>
                    <a:pt x="11004" y="1274"/>
                  </a:cubicBezTo>
                  <a:cubicBezTo>
                    <a:pt x="10780" y="1274"/>
                    <a:pt x="10540" y="1255"/>
                    <a:pt x="10385" y="1143"/>
                  </a:cubicBezTo>
                  <a:cubicBezTo>
                    <a:pt x="10046" y="889"/>
                    <a:pt x="10427" y="995"/>
                    <a:pt x="10321" y="741"/>
                  </a:cubicBezTo>
                  <a:cubicBezTo>
                    <a:pt x="10220" y="474"/>
                    <a:pt x="9646" y="421"/>
                    <a:pt x="9126" y="421"/>
                  </a:cubicBezTo>
                  <a:cubicBezTo>
                    <a:pt x="8779" y="421"/>
                    <a:pt x="8456" y="445"/>
                    <a:pt x="8312" y="445"/>
                  </a:cubicBezTo>
                  <a:cubicBezTo>
                    <a:pt x="8084" y="445"/>
                    <a:pt x="7857" y="450"/>
                    <a:pt x="7633" y="450"/>
                  </a:cubicBezTo>
                  <a:cubicBezTo>
                    <a:pt x="7108" y="450"/>
                    <a:pt x="6595" y="419"/>
                    <a:pt x="6091" y="212"/>
                  </a:cubicBezTo>
                  <a:cubicBezTo>
                    <a:pt x="5691" y="49"/>
                    <a:pt x="5166" y="0"/>
                    <a:pt x="46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8" name="Google Shape;368;p33"/>
          <p:cNvGrpSpPr/>
          <p:nvPr/>
        </p:nvGrpSpPr>
        <p:grpSpPr>
          <a:xfrm>
            <a:off x="667723" y="490000"/>
            <a:ext cx="1403527" cy="502601"/>
            <a:chOff x="667723" y="490000"/>
            <a:chExt cx="1403527" cy="502601"/>
          </a:xfrm>
        </p:grpSpPr>
        <p:sp>
          <p:nvSpPr>
            <p:cNvPr id="369" name="Google Shape;369;p33"/>
            <p:cNvSpPr/>
            <p:nvPr/>
          </p:nvSpPr>
          <p:spPr>
            <a:xfrm>
              <a:off x="667723" y="734876"/>
              <a:ext cx="257654" cy="257724"/>
            </a:xfrm>
            <a:custGeom>
              <a:avLst/>
              <a:gdLst/>
              <a:ahLst/>
              <a:cxnLst/>
              <a:rect l="l" t="t" r="r" b="b"/>
              <a:pathLst>
                <a:path w="3025" h="3026" extrusionOk="0">
                  <a:moveTo>
                    <a:pt x="1164" y="1"/>
                  </a:moveTo>
                  <a:lnTo>
                    <a:pt x="1164" y="1185"/>
                  </a:lnTo>
                  <a:lnTo>
                    <a:pt x="0" y="1185"/>
                  </a:lnTo>
                  <a:lnTo>
                    <a:pt x="0" y="1862"/>
                  </a:lnTo>
                  <a:lnTo>
                    <a:pt x="1164" y="1862"/>
                  </a:lnTo>
                  <a:lnTo>
                    <a:pt x="1164" y="3025"/>
                  </a:lnTo>
                  <a:lnTo>
                    <a:pt x="1840" y="3025"/>
                  </a:lnTo>
                  <a:lnTo>
                    <a:pt x="1840" y="1862"/>
                  </a:lnTo>
                  <a:lnTo>
                    <a:pt x="3025" y="1862"/>
                  </a:lnTo>
                  <a:lnTo>
                    <a:pt x="3025" y="1185"/>
                  </a:lnTo>
                  <a:lnTo>
                    <a:pt x="1840" y="1185"/>
                  </a:lnTo>
                  <a:lnTo>
                    <a:pt x="184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33"/>
            <p:cNvSpPr/>
            <p:nvPr/>
          </p:nvSpPr>
          <p:spPr>
            <a:xfrm>
              <a:off x="1425521" y="490000"/>
              <a:ext cx="645729" cy="82283"/>
            </a:xfrm>
            <a:custGeom>
              <a:avLst/>
              <a:gdLst/>
              <a:ahLst/>
              <a:cxnLst/>
              <a:rect l="l" t="t" r="r" b="b"/>
              <a:pathLst>
                <a:path w="9684" h="1234" extrusionOk="0">
                  <a:moveTo>
                    <a:pt x="5350" y="1"/>
                  </a:moveTo>
                  <a:cubicBezTo>
                    <a:pt x="5254" y="1"/>
                    <a:pt x="5166" y="13"/>
                    <a:pt x="5097" y="47"/>
                  </a:cubicBezTo>
                  <a:cubicBezTo>
                    <a:pt x="4992" y="89"/>
                    <a:pt x="4971" y="195"/>
                    <a:pt x="4844" y="258"/>
                  </a:cubicBezTo>
                  <a:cubicBezTo>
                    <a:pt x="4653" y="343"/>
                    <a:pt x="4442" y="301"/>
                    <a:pt x="4251" y="343"/>
                  </a:cubicBezTo>
                  <a:cubicBezTo>
                    <a:pt x="4222" y="345"/>
                    <a:pt x="4192" y="346"/>
                    <a:pt x="4162" y="346"/>
                  </a:cubicBezTo>
                  <a:cubicBezTo>
                    <a:pt x="3857" y="346"/>
                    <a:pt x="3568" y="253"/>
                    <a:pt x="3279" y="195"/>
                  </a:cubicBezTo>
                  <a:cubicBezTo>
                    <a:pt x="3127" y="181"/>
                    <a:pt x="2354" y="77"/>
                    <a:pt x="1811" y="77"/>
                  </a:cubicBezTo>
                  <a:cubicBezTo>
                    <a:pt x="1522" y="77"/>
                    <a:pt x="1299" y="107"/>
                    <a:pt x="1269" y="195"/>
                  </a:cubicBezTo>
                  <a:cubicBezTo>
                    <a:pt x="1206" y="385"/>
                    <a:pt x="1883" y="385"/>
                    <a:pt x="1819" y="576"/>
                  </a:cubicBezTo>
                  <a:cubicBezTo>
                    <a:pt x="1798" y="702"/>
                    <a:pt x="1058" y="702"/>
                    <a:pt x="931" y="724"/>
                  </a:cubicBezTo>
                  <a:cubicBezTo>
                    <a:pt x="741" y="766"/>
                    <a:pt x="0" y="724"/>
                    <a:pt x="0" y="999"/>
                  </a:cubicBezTo>
                  <a:cubicBezTo>
                    <a:pt x="529" y="1147"/>
                    <a:pt x="1037" y="1189"/>
                    <a:pt x="1587" y="1189"/>
                  </a:cubicBezTo>
                  <a:lnTo>
                    <a:pt x="1671" y="1189"/>
                  </a:lnTo>
                  <a:cubicBezTo>
                    <a:pt x="1930" y="1124"/>
                    <a:pt x="2188" y="1097"/>
                    <a:pt x="2447" y="1097"/>
                  </a:cubicBezTo>
                  <a:cubicBezTo>
                    <a:pt x="2527" y="1097"/>
                    <a:pt x="2607" y="1099"/>
                    <a:pt x="2686" y="1104"/>
                  </a:cubicBezTo>
                  <a:cubicBezTo>
                    <a:pt x="3216" y="1120"/>
                    <a:pt x="3745" y="1170"/>
                    <a:pt x="4282" y="1170"/>
                  </a:cubicBezTo>
                  <a:cubicBezTo>
                    <a:pt x="4475" y="1170"/>
                    <a:pt x="4669" y="1163"/>
                    <a:pt x="4865" y="1147"/>
                  </a:cubicBezTo>
                  <a:cubicBezTo>
                    <a:pt x="4950" y="1141"/>
                    <a:pt x="5033" y="1138"/>
                    <a:pt x="5116" y="1138"/>
                  </a:cubicBezTo>
                  <a:cubicBezTo>
                    <a:pt x="5342" y="1138"/>
                    <a:pt x="5563" y="1158"/>
                    <a:pt x="5795" y="1189"/>
                  </a:cubicBezTo>
                  <a:cubicBezTo>
                    <a:pt x="6003" y="1221"/>
                    <a:pt x="6204" y="1234"/>
                    <a:pt x="6402" y="1234"/>
                  </a:cubicBezTo>
                  <a:cubicBezTo>
                    <a:pt x="6852" y="1234"/>
                    <a:pt x="7286" y="1169"/>
                    <a:pt x="7741" y="1125"/>
                  </a:cubicBezTo>
                  <a:cubicBezTo>
                    <a:pt x="8143" y="1104"/>
                    <a:pt x="8608" y="1147"/>
                    <a:pt x="8989" y="977"/>
                  </a:cubicBezTo>
                  <a:cubicBezTo>
                    <a:pt x="9683" y="620"/>
                    <a:pt x="8796" y="468"/>
                    <a:pt x="8421" y="468"/>
                  </a:cubicBezTo>
                  <a:cubicBezTo>
                    <a:pt x="8397" y="468"/>
                    <a:pt x="8374" y="469"/>
                    <a:pt x="8354" y="470"/>
                  </a:cubicBezTo>
                  <a:cubicBezTo>
                    <a:pt x="8206" y="480"/>
                    <a:pt x="8065" y="487"/>
                    <a:pt x="7928" y="487"/>
                  </a:cubicBezTo>
                  <a:cubicBezTo>
                    <a:pt x="7518" y="487"/>
                    <a:pt x="7149" y="428"/>
                    <a:pt x="6768" y="237"/>
                  </a:cubicBezTo>
                  <a:cubicBezTo>
                    <a:pt x="6493" y="89"/>
                    <a:pt x="6240" y="89"/>
                    <a:pt x="5943" y="68"/>
                  </a:cubicBezTo>
                  <a:cubicBezTo>
                    <a:pt x="5786" y="54"/>
                    <a:pt x="5551" y="1"/>
                    <a:pt x="53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>
          <a:extLst>
            <a:ext uri="{FF2B5EF4-FFF2-40B4-BE49-F238E27FC236}">
              <a16:creationId xmlns:a16="http://schemas.microsoft.com/office/drawing/2014/main" id="{5687D6DB-029C-3447-6908-E43CE2837E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4">
            <a:extLst>
              <a:ext uri="{FF2B5EF4-FFF2-40B4-BE49-F238E27FC236}">
                <a16:creationId xmlns:a16="http://schemas.microsoft.com/office/drawing/2014/main" id="{63437D6A-1D48-3B31-A344-F11555A1134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82809" y="662395"/>
            <a:ext cx="4601400" cy="88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 ROP</a:t>
            </a:r>
            <a:endParaRPr dirty="0"/>
          </a:p>
        </p:txBody>
      </p:sp>
      <p:sp>
        <p:nvSpPr>
          <p:cNvPr id="406" name="Google Shape;406;p34">
            <a:extLst>
              <a:ext uri="{FF2B5EF4-FFF2-40B4-BE49-F238E27FC236}">
                <a16:creationId xmlns:a16="http://schemas.microsoft.com/office/drawing/2014/main" id="{E701814A-947D-3B1B-FF51-CFE09C9F3C92}"/>
              </a:ext>
            </a:extLst>
          </p:cNvPr>
          <p:cNvSpPr/>
          <p:nvPr/>
        </p:nvSpPr>
        <p:spPr>
          <a:xfrm>
            <a:off x="7972000" y="806026"/>
            <a:ext cx="257654" cy="257724"/>
          </a:xfrm>
          <a:custGeom>
            <a:avLst/>
            <a:gdLst/>
            <a:ahLst/>
            <a:cxnLst/>
            <a:rect l="l" t="t" r="r" b="b"/>
            <a:pathLst>
              <a:path w="3025" h="3026" extrusionOk="0">
                <a:moveTo>
                  <a:pt x="1164" y="1"/>
                </a:moveTo>
                <a:lnTo>
                  <a:pt x="1164" y="1185"/>
                </a:lnTo>
                <a:lnTo>
                  <a:pt x="0" y="1185"/>
                </a:lnTo>
                <a:lnTo>
                  <a:pt x="0" y="1862"/>
                </a:lnTo>
                <a:lnTo>
                  <a:pt x="1164" y="1862"/>
                </a:lnTo>
                <a:lnTo>
                  <a:pt x="1164" y="3025"/>
                </a:lnTo>
                <a:lnTo>
                  <a:pt x="1840" y="3025"/>
                </a:lnTo>
                <a:lnTo>
                  <a:pt x="1840" y="1862"/>
                </a:lnTo>
                <a:lnTo>
                  <a:pt x="3025" y="1862"/>
                </a:lnTo>
                <a:lnTo>
                  <a:pt x="3025" y="1185"/>
                </a:lnTo>
                <a:lnTo>
                  <a:pt x="1840" y="1185"/>
                </a:lnTo>
                <a:lnTo>
                  <a:pt x="184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07;p34">
            <a:extLst>
              <a:ext uri="{FF2B5EF4-FFF2-40B4-BE49-F238E27FC236}">
                <a16:creationId xmlns:a16="http://schemas.microsoft.com/office/drawing/2014/main" id="{5A92D4A4-88B7-1D60-3CA4-19FE0F727186}"/>
              </a:ext>
            </a:extLst>
          </p:cNvPr>
          <p:cNvSpPr/>
          <p:nvPr/>
        </p:nvSpPr>
        <p:spPr>
          <a:xfrm>
            <a:off x="2175907" y="420130"/>
            <a:ext cx="257654" cy="257724"/>
          </a:xfrm>
          <a:custGeom>
            <a:avLst/>
            <a:gdLst/>
            <a:ahLst/>
            <a:cxnLst/>
            <a:rect l="l" t="t" r="r" b="b"/>
            <a:pathLst>
              <a:path w="3025" h="3026" extrusionOk="0">
                <a:moveTo>
                  <a:pt x="1164" y="1"/>
                </a:moveTo>
                <a:lnTo>
                  <a:pt x="1164" y="1185"/>
                </a:lnTo>
                <a:lnTo>
                  <a:pt x="0" y="1185"/>
                </a:lnTo>
                <a:lnTo>
                  <a:pt x="0" y="1862"/>
                </a:lnTo>
                <a:lnTo>
                  <a:pt x="1164" y="1862"/>
                </a:lnTo>
                <a:lnTo>
                  <a:pt x="1164" y="3025"/>
                </a:lnTo>
                <a:lnTo>
                  <a:pt x="1840" y="3025"/>
                </a:lnTo>
                <a:lnTo>
                  <a:pt x="1840" y="1862"/>
                </a:lnTo>
                <a:lnTo>
                  <a:pt x="3025" y="1862"/>
                </a:lnTo>
                <a:lnTo>
                  <a:pt x="3025" y="1185"/>
                </a:lnTo>
                <a:lnTo>
                  <a:pt x="1840" y="1185"/>
                </a:lnTo>
                <a:lnTo>
                  <a:pt x="184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838;p43">
            <a:extLst>
              <a:ext uri="{FF2B5EF4-FFF2-40B4-BE49-F238E27FC236}">
                <a16:creationId xmlns:a16="http://schemas.microsoft.com/office/drawing/2014/main" id="{3F6097BA-8AF6-BBFD-C19C-DD181CBD556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83324" y="1492800"/>
            <a:ext cx="4265700" cy="293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74320" lvl="0" indent="-226059">
              <a:buSzPts val="1400"/>
              <a:buChar char="■"/>
            </a:pPr>
            <a:r>
              <a:rPr lang="en-US" altLang="ko-KR" sz="1200" dirty="0">
                <a:latin typeface="+mn-ea"/>
                <a:ea typeface="+mn-ea"/>
                <a:cs typeface="ADLaM Display" panose="020F0502020204030204" pitchFamily="2" charset="0"/>
              </a:rPr>
              <a:t>ROP</a:t>
            </a:r>
            <a:r>
              <a:rPr lang="ko-KR" altLang="en-US" sz="1200" dirty="0">
                <a:latin typeface="+mn-ea"/>
                <a:ea typeface="+mn-ea"/>
                <a:cs typeface="ADLaM Display" panose="020F0502020204030204" pitchFamily="2" charset="0"/>
              </a:rPr>
              <a:t>는 리턴 </a:t>
            </a:r>
            <a:r>
              <a:rPr lang="ko-KR" altLang="en-US" sz="1200" dirty="0" err="1">
                <a:latin typeface="+mn-ea"/>
                <a:ea typeface="+mn-ea"/>
                <a:cs typeface="ADLaM Display" panose="020F0502020204030204" pitchFamily="2" charset="0"/>
              </a:rPr>
              <a:t>가젯을</a:t>
            </a:r>
            <a:r>
              <a:rPr lang="ko-KR" altLang="en-US" sz="1200" dirty="0">
                <a:latin typeface="+mn-ea"/>
                <a:ea typeface="+mn-ea"/>
                <a:cs typeface="ADLaM Display" panose="020F0502020204030204" pitchFamily="2" charset="0"/>
              </a:rPr>
              <a:t> 이용하여 복잡한 실행 흐름을 구현하는 기법이다</a:t>
            </a:r>
            <a:r>
              <a:rPr lang="en-US" altLang="ko-KR" sz="1200" dirty="0">
                <a:latin typeface="+mn-ea"/>
                <a:ea typeface="+mn-ea"/>
                <a:cs typeface="ADLaM Display" panose="020F0502020204030204" pitchFamily="2" charset="0"/>
              </a:rPr>
              <a:t>.</a:t>
            </a:r>
          </a:p>
          <a:p>
            <a:pPr marL="274320" lvl="0" indent="-226059">
              <a:buSzPts val="1400"/>
              <a:buChar char="■"/>
            </a:pPr>
            <a:endParaRPr lang="en-US" altLang="ko-KR" sz="1200" dirty="0">
              <a:latin typeface="+mn-ea"/>
              <a:ea typeface="+mn-ea"/>
              <a:cs typeface="ADLaM Display" panose="020F0502020204030204" pitchFamily="2" charset="0"/>
            </a:endParaRPr>
          </a:p>
          <a:p>
            <a:pPr marL="274320" lvl="0" indent="-226059">
              <a:buSzPts val="1400"/>
              <a:buChar char="■"/>
            </a:pPr>
            <a:r>
              <a:rPr lang="ko-KR" altLang="en-US" sz="1200" dirty="0">
                <a:latin typeface="+mn-ea"/>
                <a:ea typeface="+mn-ea"/>
                <a:cs typeface="ADLaM Display" panose="020F0502020204030204" pitchFamily="2" charset="0"/>
              </a:rPr>
              <a:t>리턴 </a:t>
            </a:r>
            <a:r>
              <a:rPr lang="ko-KR" altLang="en-US" sz="1200" dirty="0" err="1">
                <a:latin typeface="+mn-ea"/>
                <a:ea typeface="+mn-ea"/>
                <a:cs typeface="ADLaM Display" panose="020F0502020204030204" pitchFamily="2" charset="0"/>
              </a:rPr>
              <a:t>가젯은</a:t>
            </a:r>
            <a:r>
              <a:rPr lang="ko-KR" altLang="en-US" sz="1200" dirty="0">
                <a:latin typeface="+mn-ea"/>
                <a:ea typeface="+mn-ea"/>
                <a:cs typeface="ADLaM Display" panose="020F0502020204030204" pitchFamily="2" charset="0"/>
              </a:rPr>
              <a:t> </a:t>
            </a:r>
            <a:r>
              <a:rPr lang="en-US" altLang="ko-KR" sz="1200" dirty="0">
                <a:latin typeface="+mn-ea"/>
                <a:ea typeface="+mn-ea"/>
                <a:cs typeface="ADLaM Display" panose="020F0502020204030204" pitchFamily="2" charset="0"/>
              </a:rPr>
              <a:t>ret </a:t>
            </a:r>
            <a:r>
              <a:rPr lang="ko-KR" altLang="en-US" sz="1200" dirty="0">
                <a:latin typeface="+mn-ea"/>
                <a:ea typeface="+mn-ea"/>
                <a:cs typeface="ADLaM Display" panose="020F0502020204030204" pitchFamily="2" charset="0"/>
              </a:rPr>
              <a:t>명령어로 끝나는 어셈블리 코드 조각을 의미한다</a:t>
            </a:r>
            <a:r>
              <a:rPr lang="en-US" altLang="ko-KR" sz="1200" dirty="0">
                <a:latin typeface="+mn-ea"/>
                <a:ea typeface="+mn-ea"/>
                <a:cs typeface="ADLaM Display" panose="020F0502020204030204" pitchFamily="2" charset="0"/>
              </a:rPr>
              <a:t>. </a:t>
            </a:r>
          </a:p>
          <a:p>
            <a:pPr marL="274320" lvl="0" indent="-226059">
              <a:buSzPts val="1400"/>
              <a:buChar char="■"/>
            </a:pPr>
            <a:endParaRPr lang="en-US" altLang="ko-KR" sz="1200" dirty="0">
              <a:latin typeface="+mn-ea"/>
              <a:ea typeface="+mn-ea"/>
              <a:cs typeface="ADLaM Display" panose="020F0502020204030204" pitchFamily="2" charset="0"/>
            </a:endParaRPr>
          </a:p>
          <a:p>
            <a:pPr marL="274320" lvl="0" indent="-226059">
              <a:buSzPts val="1400"/>
              <a:buChar char="■"/>
            </a:pPr>
            <a:r>
              <a:rPr lang="ko-KR" altLang="en-US" sz="1200" dirty="0">
                <a:latin typeface="+mn-ea"/>
                <a:ea typeface="+mn-ea"/>
                <a:cs typeface="ADLaM Display" panose="020F0502020204030204" pitchFamily="2" charset="0"/>
              </a:rPr>
              <a:t>바이너리를 컴파일 할 적에 생성된다</a:t>
            </a:r>
            <a:r>
              <a:rPr lang="en-US" altLang="ko-KR" sz="1200" dirty="0">
                <a:latin typeface="+mn-ea"/>
                <a:ea typeface="+mn-ea"/>
                <a:cs typeface="ADLaM Display" panose="020F0502020204030204" pitchFamily="2" charset="0"/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6E57AB5-78E2-54BA-4585-0FAFB981F7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587" y="2661479"/>
            <a:ext cx="4398816" cy="170446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943FB37-F93C-1317-B25F-76216DC325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7393" y="2473616"/>
            <a:ext cx="4398816" cy="786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218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>
          <a:extLst>
            <a:ext uri="{FF2B5EF4-FFF2-40B4-BE49-F238E27FC236}">
              <a16:creationId xmlns:a16="http://schemas.microsoft.com/office/drawing/2014/main" id="{9FDEF5AA-213F-8AC7-7F51-626ABB89F4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34">
            <a:extLst>
              <a:ext uri="{FF2B5EF4-FFF2-40B4-BE49-F238E27FC236}">
                <a16:creationId xmlns:a16="http://schemas.microsoft.com/office/drawing/2014/main" id="{F9D10670-853A-1B60-13CB-5BE7464450BF}"/>
              </a:ext>
            </a:extLst>
          </p:cNvPr>
          <p:cNvSpPr/>
          <p:nvPr/>
        </p:nvSpPr>
        <p:spPr>
          <a:xfrm>
            <a:off x="7972000" y="806026"/>
            <a:ext cx="257654" cy="257724"/>
          </a:xfrm>
          <a:custGeom>
            <a:avLst/>
            <a:gdLst/>
            <a:ahLst/>
            <a:cxnLst/>
            <a:rect l="l" t="t" r="r" b="b"/>
            <a:pathLst>
              <a:path w="3025" h="3026" extrusionOk="0">
                <a:moveTo>
                  <a:pt x="1164" y="1"/>
                </a:moveTo>
                <a:lnTo>
                  <a:pt x="1164" y="1185"/>
                </a:lnTo>
                <a:lnTo>
                  <a:pt x="0" y="1185"/>
                </a:lnTo>
                <a:lnTo>
                  <a:pt x="0" y="1862"/>
                </a:lnTo>
                <a:lnTo>
                  <a:pt x="1164" y="1862"/>
                </a:lnTo>
                <a:lnTo>
                  <a:pt x="1164" y="3025"/>
                </a:lnTo>
                <a:lnTo>
                  <a:pt x="1840" y="3025"/>
                </a:lnTo>
                <a:lnTo>
                  <a:pt x="1840" y="1862"/>
                </a:lnTo>
                <a:lnTo>
                  <a:pt x="3025" y="1862"/>
                </a:lnTo>
                <a:lnTo>
                  <a:pt x="3025" y="1185"/>
                </a:lnTo>
                <a:lnTo>
                  <a:pt x="1840" y="1185"/>
                </a:lnTo>
                <a:lnTo>
                  <a:pt x="184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07;p34">
            <a:extLst>
              <a:ext uri="{FF2B5EF4-FFF2-40B4-BE49-F238E27FC236}">
                <a16:creationId xmlns:a16="http://schemas.microsoft.com/office/drawing/2014/main" id="{B0028ECB-18BA-3254-0DCE-30736E6169D5}"/>
              </a:ext>
            </a:extLst>
          </p:cNvPr>
          <p:cNvSpPr/>
          <p:nvPr/>
        </p:nvSpPr>
        <p:spPr>
          <a:xfrm>
            <a:off x="2175907" y="420130"/>
            <a:ext cx="257654" cy="257724"/>
          </a:xfrm>
          <a:custGeom>
            <a:avLst/>
            <a:gdLst/>
            <a:ahLst/>
            <a:cxnLst/>
            <a:rect l="l" t="t" r="r" b="b"/>
            <a:pathLst>
              <a:path w="3025" h="3026" extrusionOk="0">
                <a:moveTo>
                  <a:pt x="1164" y="1"/>
                </a:moveTo>
                <a:lnTo>
                  <a:pt x="1164" y="1185"/>
                </a:lnTo>
                <a:lnTo>
                  <a:pt x="0" y="1185"/>
                </a:lnTo>
                <a:lnTo>
                  <a:pt x="0" y="1862"/>
                </a:lnTo>
                <a:lnTo>
                  <a:pt x="1164" y="1862"/>
                </a:lnTo>
                <a:lnTo>
                  <a:pt x="1164" y="3025"/>
                </a:lnTo>
                <a:lnTo>
                  <a:pt x="1840" y="3025"/>
                </a:lnTo>
                <a:lnTo>
                  <a:pt x="1840" y="1862"/>
                </a:lnTo>
                <a:lnTo>
                  <a:pt x="3025" y="1862"/>
                </a:lnTo>
                <a:lnTo>
                  <a:pt x="3025" y="1185"/>
                </a:lnTo>
                <a:lnTo>
                  <a:pt x="1840" y="1185"/>
                </a:lnTo>
                <a:lnTo>
                  <a:pt x="184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375;p34">
            <a:extLst>
              <a:ext uri="{FF2B5EF4-FFF2-40B4-BE49-F238E27FC236}">
                <a16:creationId xmlns:a16="http://schemas.microsoft.com/office/drawing/2014/main" id="{408E329D-C792-8F76-70A2-06C59CE5756A}"/>
              </a:ext>
            </a:extLst>
          </p:cNvPr>
          <p:cNvSpPr txBox="1">
            <a:spLocks/>
          </p:cNvSpPr>
          <p:nvPr/>
        </p:nvSpPr>
        <p:spPr>
          <a:xfrm>
            <a:off x="982809" y="662395"/>
            <a:ext cx="4601400" cy="8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nton"/>
              <a:buNone/>
              <a:defRPr sz="40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nton"/>
              <a:buNone/>
              <a:defRPr sz="42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nton"/>
              <a:buNone/>
              <a:defRPr sz="42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nton"/>
              <a:buNone/>
              <a:defRPr sz="42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nton"/>
              <a:buNone/>
              <a:defRPr sz="42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nton"/>
              <a:buNone/>
              <a:defRPr sz="42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nton"/>
              <a:buNone/>
              <a:defRPr sz="42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nton"/>
              <a:buNone/>
              <a:defRPr sz="42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nton"/>
              <a:buNone/>
              <a:defRPr sz="42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r>
              <a:rPr lang="en-US" dirty="0"/>
              <a:t>INTRODUCTION ROP</a:t>
            </a:r>
          </a:p>
        </p:txBody>
      </p:sp>
      <p:sp>
        <p:nvSpPr>
          <p:cNvPr id="5" name="Google Shape;838;p43">
            <a:extLst>
              <a:ext uri="{FF2B5EF4-FFF2-40B4-BE49-F238E27FC236}">
                <a16:creationId xmlns:a16="http://schemas.microsoft.com/office/drawing/2014/main" id="{19641684-4218-343C-6DAB-B68275CD4636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83324" y="1492800"/>
            <a:ext cx="4265700" cy="166196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74320" lvl="0" indent="-226059">
              <a:buSzPts val="1400"/>
              <a:buChar char="■"/>
            </a:pPr>
            <a:r>
              <a:rPr lang="ko-KR" altLang="en-US" sz="1200" dirty="0">
                <a:latin typeface="+mn-ea"/>
                <a:ea typeface="+mn-ea"/>
                <a:cs typeface="ADLaM Display" panose="020F0502020204030204" pitchFamily="2" charset="0"/>
              </a:rPr>
              <a:t>리턴 </a:t>
            </a:r>
            <a:r>
              <a:rPr lang="ko-KR" altLang="en-US" sz="1200" dirty="0" err="1">
                <a:latin typeface="+mn-ea"/>
                <a:ea typeface="+mn-ea"/>
                <a:cs typeface="ADLaM Display" panose="020F0502020204030204" pitchFamily="2" charset="0"/>
              </a:rPr>
              <a:t>가젯을</a:t>
            </a:r>
            <a:r>
              <a:rPr lang="ko-KR" altLang="en-US" sz="1200" dirty="0">
                <a:latin typeface="+mn-ea"/>
                <a:ea typeface="+mn-ea"/>
                <a:cs typeface="ADLaM Display" panose="020F0502020204030204" pitchFamily="2" charset="0"/>
              </a:rPr>
              <a:t> 통해 함수호출규약을 지킨 인자를 세팅한 뒤 </a:t>
            </a:r>
            <a:r>
              <a:rPr lang="en-US" altLang="ko-KR" sz="1200" dirty="0">
                <a:latin typeface="+mn-ea"/>
                <a:ea typeface="+mn-ea"/>
                <a:cs typeface="ADLaM Display" panose="020F0502020204030204" pitchFamily="2" charset="0"/>
              </a:rPr>
              <a:t>system("/bin/</a:t>
            </a:r>
            <a:r>
              <a:rPr lang="en-US" altLang="ko-KR" sz="1200" dirty="0" err="1">
                <a:latin typeface="+mn-ea"/>
                <a:ea typeface="+mn-ea"/>
                <a:cs typeface="ADLaM Display" panose="020F0502020204030204" pitchFamily="2" charset="0"/>
              </a:rPr>
              <a:t>sh</a:t>
            </a:r>
            <a:r>
              <a:rPr lang="en-US" altLang="ko-KR" sz="1200" dirty="0">
                <a:latin typeface="+mn-ea"/>
                <a:ea typeface="+mn-ea"/>
                <a:cs typeface="ADLaM Display" panose="020F0502020204030204" pitchFamily="2" charset="0"/>
              </a:rPr>
              <a:t>")</a:t>
            </a:r>
            <a:r>
              <a:rPr lang="ko-KR" altLang="en-US" sz="1200" dirty="0">
                <a:latin typeface="+mn-ea"/>
                <a:ea typeface="+mn-ea"/>
                <a:cs typeface="ADLaM Display" panose="020F0502020204030204" pitchFamily="2" charset="0"/>
              </a:rPr>
              <a:t>를 호출한다</a:t>
            </a:r>
            <a:r>
              <a:rPr lang="en-US" altLang="ko-KR" sz="1200" dirty="0">
                <a:latin typeface="+mn-ea"/>
                <a:ea typeface="+mn-ea"/>
                <a:cs typeface="ADLaM Display" panose="020F0502020204030204" pitchFamily="2" charset="0"/>
              </a:rPr>
              <a:t>.</a:t>
            </a:r>
          </a:p>
          <a:p>
            <a:pPr marL="48261" lvl="0" indent="0">
              <a:buSzPts val="1400"/>
            </a:pPr>
            <a:endParaRPr lang="en-US" altLang="ko-KR" sz="1200" dirty="0">
              <a:latin typeface="+mn-ea"/>
              <a:ea typeface="+mn-ea"/>
              <a:cs typeface="ADLaM Display" panose="020F0502020204030204" pitchFamily="2" charset="0"/>
            </a:endParaRPr>
          </a:p>
          <a:p>
            <a:pPr marL="274320" lvl="0" indent="-226059">
              <a:buSzPts val="1400"/>
              <a:buChar char="■"/>
            </a:pPr>
            <a:r>
              <a:rPr lang="ko-KR" altLang="en-US" sz="1200" dirty="0">
                <a:latin typeface="+mn-ea"/>
                <a:ea typeface="+mn-ea"/>
                <a:cs typeface="ADLaM Display" panose="020F0502020204030204" pitchFamily="2" charset="0"/>
              </a:rPr>
              <a:t>함수호출규약</a:t>
            </a:r>
            <a:endParaRPr lang="en-US" altLang="ko-KR" sz="1200" dirty="0">
              <a:latin typeface="+mn-ea"/>
              <a:ea typeface="+mn-ea"/>
              <a:cs typeface="ADLaM Display" panose="020F0502020204030204" pitchFamily="2" charset="0"/>
            </a:endParaRPr>
          </a:p>
          <a:p>
            <a:pPr marL="274320" lvl="0" indent="-226059">
              <a:buSzPts val="1400"/>
              <a:buChar char="■"/>
            </a:pPr>
            <a:r>
              <a:rPr lang="en-US" altLang="ko-KR" sz="1200" dirty="0">
                <a:latin typeface="+mn-ea"/>
                <a:ea typeface="+mn-ea"/>
                <a:cs typeface="ADLaM Display" panose="020F0502020204030204" pitchFamily="2" charset="0"/>
              </a:rPr>
              <a:t>1</a:t>
            </a:r>
            <a:r>
              <a:rPr lang="en-US" altLang="ko-KR" sz="1200" baseline="30000" dirty="0">
                <a:latin typeface="+mn-ea"/>
                <a:ea typeface="+mn-ea"/>
                <a:cs typeface="ADLaM Display" panose="020F0502020204030204" pitchFamily="2" charset="0"/>
              </a:rPr>
              <a:t>st</a:t>
            </a:r>
            <a:r>
              <a:rPr lang="en-US" altLang="ko-KR" sz="1200" dirty="0">
                <a:latin typeface="+mn-ea"/>
                <a:ea typeface="+mn-ea"/>
                <a:cs typeface="ADLaM Display" panose="020F0502020204030204" pitchFamily="2" charset="0"/>
              </a:rPr>
              <a:t> </a:t>
            </a:r>
            <a:r>
              <a:rPr lang="en-US" altLang="ko-KR" sz="1200" dirty="0" err="1">
                <a:latin typeface="+mn-ea"/>
                <a:ea typeface="+mn-ea"/>
                <a:cs typeface="ADLaM Display" panose="020F0502020204030204" pitchFamily="2" charset="0"/>
              </a:rPr>
              <a:t>arg</a:t>
            </a:r>
            <a:r>
              <a:rPr lang="en-US" altLang="ko-KR" sz="1200" dirty="0">
                <a:latin typeface="+mn-ea"/>
                <a:ea typeface="+mn-ea"/>
                <a:cs typeface="ADLaM Display" panose="020F0502020204030204" pitchFamily="2" charset="0"/>
              </a:rPr>
              <a:t>: </a:t>
            </a:r>
            <a:r>
              <a:rPr lang="en-US" altLang="ko-KR" sz="1200" dirty="0" err="1">
                <a:latin typeface="+mn-ea"/>
                <a:ea typeface="+mn-ea"/>
                <a:cs typeface="ADLaM Display" panose="020F0502020204030204" pitchFamily="2" charset="0"/>
              </a:rPr>
              <a:t>rdi</a:t>
            </a:r>
            <a:endParaRPr lang="en-US" altLang="ko-KR" sz="1200" dirty="0">
              <a:latin typeface="+mn-ea"/>
              <a:ea typeface="+mn-ea"/>
              <a:cs typeface="ADLaM Display" panose="020F0502020204030204" pitchFamily="2" charset="0"/>
            </a:endParaRPr>
          </a:p>
          <a:p>
            <a:pPr marL="274320" lvl="0" indent="-226059">
              <a:buSzPts val="1400"/>
              <a:buChar char="■"/>
            </a:pPr>
            <a:r>
              <a:rPr lang="en-US" altLang="ko-KR" sz="1200" dirty="0">
                <a:latin typeface="+mn-ea"/>
                <a:ea typeface="+mn-ea"/>
                <a:cs typeface="ADLaM Display" panose="020F0502020204030204" pitchFamily="2" charset="0"/>
              </a:rPr>
              <a:t>2</a:t>
            </a:r>
            <a:r>
              <a:rPr lang="en-US" altLang="ko-KR" sz="1200" baseline="30000" dirty="0">
                <a:latin typeface="+mn-ea"/>
                <a:ea typeface="+mn-ea"/>
                <a:cs typeface="ADLaM Display" panose="020F0502020204030204" pitchFamily="2" charset="0"/>
              </a:rPr>
              <a:t>nd</a:t>
            </a:r>
            <a:r>
              <a:rPr lang="en-US" altLang="ko-KR" sz="1200" dirty="0">
                <a:latin typeface="+mn-ea"/>
                <a:ea typeface="+mn-ea"/>
                <a:cs typeface="ADLaM Display" panose="020F0502020204030204" pitchFamily="2" charset="0"/>
              </a:rPr>
              <a:t> </a:t>
            </a:r>
            <a:r>
              <a:rPr lang="en-US" altLang="ko-KR" sz="1200" dirty="0" err="1">
                <a:latin typeface="+mn-ea"/>
                <a:ea typeface="+mn-ea"/>
                <a:cs typeface="ADLaM Display" panose="020F0502020204030204" pitchFamily="2" charset="0"/>
              </a:rPr>
              <a:t>arg</a:t>
            </a:r>
            <a:r>
              <a:rPr lang="en-US" altLang="ko-KR" sz="1200" dirty="0">
                <a:latin typeface="+mn-ea"/>
                <a:ea typeface="+mn-ea"/>
                <a:cs typeface="ADLaM Display" panose="020F0502020204030204" pitchFamily="2" charset="0"/>
              </a:rPr>
              <a:t>: </a:t>
            </a:r>
            <a:r>
              <a:rPr lang="en-US" altLang="ko-KR" sz="1200" dirty="0" err="1">
                <a:latin typeface="+mn-ea"/>
                <a:ea typeface="+mn-ea"/>
                <a:cs typeface="ADLaM Display" panose="020F0502020204030204" pitchFamily="2" charset="0"/>
              </a:rPr>
              <a:t>rsi</a:t>
            </a:r>
            <a:endParaRPr lang="en-US" altLang="ko-KR" sz="1200" dirty="0">
              <a:latin typeface="+mn-ea"/>
              <a:ea typeface="+mn-ea"/>
              <a:cs typeface="ADLaM Display" panose="020F0502020204030204" pitchFamily="2" charset="0"/>
            </a:endParaRPr>
          </a:p>
          <a:p>
            <a:pPr marL="274320" lvl="0" indent="-226059">
              <a:buSzPts val="1400"/>
              <a:buChar char="■"/>
            </a:pPr>
            <a:r>
              <a:rPr lang="en-US" altLang="ko-KR" sz="1200" dirty="0">
                <a:latin typeface="+mn-ea"/>
                <a:ea typeface="+mn-ea"/>
                <a:cs typeface="ADLaM Display" panose="020F0502020204030204" pitchFamily="2" charset="0"/>
              </a:rPr>
              <a:t>3</a:t>
            </a:r>
            <a:r>
              <a:rPr lang="en-US" altLang="ko-KR" sz="1200" baseline="30000" dirty="0">
                <a:latin typeface="+mn-ea"/>
                <a:ea typeface="+mn-ea"/>
                <a:cs typeface="ADLaM Display" panose="020F0502020204030204" pitchFamily="2" charset="0"/>
              </a:rPr>
              <a:t>rd</a:t>
            </a:r>
            <a:r>
              <a:rPr lang="en-US" altLang="ko-KR" sz="1200" dirty="0">
                <a:latin typeface="+mn-ea"/>
                <a:ea typeface="+mn-ea"/>
                <a:cs typeface="ADLaM Display" panose="020F0502020204030204" pitchFamily="2" charset="0"/>
              </a:rPr>
              <a:t> </a:t>
            </a:r>
            <a:r>
              <a:rPr lang="en-US" altLang="ko-KR" sz="1200" dirty="0" err="1">
                <a:latin typeface="+mn-ea"/>
                <a:ea typeface="+mn-ea"/>
                <a:cs typeface="ADLaM Display" panose="020F0502020204030204" pitchFamily="2" charset="0"/>
              </a:rPr>
              <a:t>arg</a:t>
            </a:r>
            <a:r>
              <a:rPr lang="en-US" altLang="ko-KR" sz="1200" dirty="0">
                <a:latin typeface="+mn-ea"/>
                <a:ea typeface="+mn-ea"/>
                <a:cs typeface="ADLaM Display" panose="020F0502020204030204" pitchFamily="2" charset="0"/>
              </a:rPr>
              <a:t>: </a:t>
            </a:r>
            <a:r>
              <a:rPr lang="en-US" altLang="ko-KR" sz="1200" dirty="0" err="1">
                <a:latin typeface="+mn-ea"/>
                <a:ea typeface="+mn-ea"/>
                <a:cs typeface="ADLaM Display" panose="020F0502020204030204" pitchFamily="2" charset="0"/>
              </a:rPr>
              <a:t>rdx</a:t>
            </a:r>
            <a:endParaRPr lang="en-US" altLang="ko-KR" sz="1200" dirty="0">
              <a:latin typeface="+mn-ea"/>
              <a:ea typeface="+mn-ea"/>
              <a:cs typeface="ADLaM Display" panose="020F0502020204030204" pitchFamily="2" charset="0"/>
            </a:endParaRPr>
          </a:p>
          <a:p>
            <a:pPr marL="274320" lvl="0" indent="-226059">
              <a:buSzPts val="1400"/>
              <a:buChar char="■"/>
            </a:pPr>
            <a:r>
              <a:rPr lang="en-US" altLang="ko-KR" sz="1200" dirty="0">
                <a:latin typeface="+mn-ea"/>
                <a:ea typeface="+mn-ea"/>
                <a:cs typeface="ADLaM Display" panose="020F0502020204030204" pitchFamily="2" charset="0"/>
              </a:rPr>
              <a:t>16byte </a:t>
            </a:r>
            <a:r>
              <a:rPr lang="ko-KR" altLang="en-US" sz="1200" dirty="0">
                <a:latin typeface="+mn-ea"/>
                <a:ea typeface="+mn-ea"/>
                <a:cs typeface="ADLaM Display" panose="020F0502020204030204" pitchFamily="2" charset="0"/>
              </a:rPr>
              <a:t>배수 정렬</a:t>
            </a:r>
            <a:endParaRPr lang="en-US" altLang="ko-KR" sz="1200" dirty="0">
              <a:latin typeface="+mn-ea"/>
              <a:ea typeface="+mn-ea"/>
              <a:cs typeface="ADLaM Display" panose="020F0502020204030204" pitchFamily="2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EDA22A5-7D74-BF54-1D74-9CF19D220D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8509" y="806026"/>
            <a:ext cx="2484560" cy="3796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0240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>
          <a:extLst>
            <a:ext uri="{FF2B5EF4-FFF2-40B4-BE49-F238E27FC236}">
              <a16:creationId xmlns:a16="http://schemas.microsoft.com/office/drawing/2014/main" id="{C9A6F2AC-83E4-B2DF-0916-AC3D873D98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34">
            <a:extLst>
              <a:ext uri="{FF2B5EF4-FFF2-40B4-BE49-F238E27FC236}">
                <a16:creationId xmlns:a16="http://schemas.microsoft.com/office/drawing/2014/main" id="{01AF7C25-DDD3-DBEC-AB01-AAC09D5857F7}"/>
              </a:ext>
            </a:extLst>
          </p:cNvPr>
          <p:cNvSpPr/>
          <p:nvPr/>
        </p:nvSpPr>
        <p:spPr>
          <a:xfrm>
            <a:off x="7972000" y="806026"/>
            <a:ext cx="257654" cy="257724"/>
          </a:xfrm>
          <a:custGeom>
            <a:avLst/>
            <a:gdLst/>
            <a:ahLst/>
            <a:cxnLst/>
            <a:rect l="l" t="t" r="r" b="b"/>
            <a:pathLst>
              <a:path w="3025" h="3026" extrusionOk="0">
                <a:moveTo>
                  <a:pt x="1164" y="1"/>
                </a:moveTo>
                <a:lnTo>
                  <a:pt x="1164" y="1185"/>
                </a:lnTo>
                <a:lnTo>
                  <a:pt x="0" y="1185"/>
                </a:lnTo>
                <a:lnTo>
                  <a:pt x="0" y="1862"/>
                </a:lnTo>
                <a:lnTo>
                  <a:pt x="1164" y="1862"/>
                </a:lnTo>
                <a:lnTo>
                  <a:pt x="1164" y="3025"/>
                </a:lnTo>
                <a:lnTo>
                  <a:pt x="1840" y="3025"/>
                </a:lnTo>
                <a:lnTo>
                  <a:pt x="1840" y="1862"/>
                </a:lnTo>
                <a:lnTo>
                  <a:pt x="3025" y="1862"/>
                </a:lnTo>
                <a:lnTo>
                  <a:pt x="3025" y="1185"/>
                </a:lnTo>
                <a:lnTo>
                  <a:pt x="1840" y="1185"/>
                </a:lnTo>
                <a:lnTo>
                  <a:pt x="184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4EB7D67A-5394-CD3D-1B12-1EC1AACF87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195957"/>
              </p:ext>
            </p:extLst>
          </p:nvPr>
        </p:nvGraphicFramePr>
        <p:xfrm>
          <a:off x="3404227" y="684455"/>
          <a:ext cx="1657376" cy="4001003"/>
        </p:xfrm>
        <a:graphic>
          <a:graphicData uri="http://schemas.openxmlformats.org/drawingml/2006/table">
            <a:tbl>
              <a:tblPr firstRow="1" firstCol="1" bandRow="1">
                <a:tableStyleId>{A262EF4A-971C-4B5E-86EB-1C35ACF63EDF}</a:tableStyleId>
              </a:tblPr>
              <a:tblGrid>
                <a:gridCol w="1657376">
                  <a:extLst>
                    <a:ext uri="{9D8B030D-6E8A-4147-A177-3AD203B41FA5}">
                      <a16:colId xmlns:a16="http://schemas.microsoft.com/office/drawing/2014/main" val="2768808304"/>
                    </a:ext>
                  </a:extLst>
                </a:gridCol>
              </a:tblGrid>
              <a:tr h="45988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altLang="ko-KR" sz="900" kern="100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main_ret</a:t>
                      </a:r>
                      <a:r>
                        <a:rPr lang="en-US" altLang="ko-KR" sz="9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 </a:t>
                      </a:r>
                      <a:br>
                        <a:rPr lang="en-US" altLang="ko-KR" sz="9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</a:br>
                      <a:r>
                        <a:rPr lang="en-US" altLang="ko-KR" sz="9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== </a:t>
                      </a:r>
                      <a:br>
                        <a:rPr lang="en-US" altLang="ko-KR" sz="9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</a:br>
                      <a:r>
                        <a:rPr lang="en-US" altLang="ko-KR" sz="9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pop </a:t>
                      </a:r>
                      <a:r>
                        <a:rPr lang="en-US" altLang="ko-KR" sz="900" kern="100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rdi</a:t>
                      </a:r>
                      <a:r>
                        <a:rPr lang="en-US" altLang="ko-KR" sz="9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ko-KR" sz="900" kern="100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addr</a:t>
                      </a:r>
                      <a:endParaRPr lang="ko-KR" altLang="en-US" sz="900" kern="1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3581" marR="53581" marT="0" marB="0"/>
                </a:tc>
                <a:extLst>
                  <a:ext uri="{0D108BD9-81ED-4DB2-BD59-A6C34878D82A}">
                    <a16:rowId xmlns:a16="http://schemas.microsoft.com/office/drawing/2014/main" val="2259583508"/>
                  </a:ext>
                </a:extLst>
              </a:tr>
              <a:tr h="23347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altLang="ko-KR" sz="9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1: </a:t>
                      </a:r>
                      <a:r>
                        <a:rPr lang="en-US" altLang="ko-KR" sz="900" kern="100" dirty="0" err="1">
                          <a:solidFill>
                            <a:schemeClr val="bg2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stdout</a:t>
                      </a:r>
                      <a:endParaRPr lang="ko-KR" sz="900" kern="100" dirty="0">
                        <a:solidFill>
                          <a:schemeClr val="bg2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3581" marR="53581" marT="0" marB="0"/>
                </a:tc>
                <a:extLst>
                  <a:ext uri="{0D108BD9-81ED-4DB2-BD59-A6C34878D82A}">
                    <a16:rowId xmlns:a16="http://schemas.microsoft.com/office/drawing/2014/main" val="663238464"/>
                  </a:ext>
                </a:extLst>
              </a:tr>
              <a:tr h="22641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altLang="ko-KR" sz="9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pop </a:t>
                      </a:r>
                      <a:r>
                        <a:rPr lang="en-US" altLang="ko-KR" sz="900" kern="100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rsi</a:t>
                      </a:r>
                      <a:r>
                        <a:rPr lang="en-US" altLang="ko-KR" sz="9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 r15 </a:t>
                      </a:r>
                      <a:r>
                        <a:rPr lang="en-US" altLang="ko-KR" sz="900" kern="100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addr</a:t>
                      </a:r>
                      <a:endParaRPr lang="ko-KR" sz="900" kern="1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3581" marR="53581" marT="0" marB="0"/>
                </a:tc>
                <a:extLst>
                  <a:ext uri="{0D108BD9-81ED-4DB2-BD59-A6C34878D82A}">
                    <a16:rowId xmlns:a16="http://schemas.microsoft.com/office/drawing/2014/main" val="1135482164"/>
                  </a:ext>
                </a:extLst>
              </a:tr>
              <a:tr h="23347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altLang="ko-KR" sz="900" kern="100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read_got</a:t>
                      </a:r>
                      <a:endParaRPr lang="ko-KR" sz="900" kern="1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3581" marR="53581" marT="0" marB="0"/>
                </a:tc>
                <a:extLst>
                  <a:ext uri="{0D108BD9-81ED-4DB2-BD59-A6C34878D82A}">
                    <a16:rowId xmlns:a16="http://schemas.microsoft.com/office/drawing/2014/main" val="970925943"/>
                  </a:ext>
                </a:extLst>
              </a:tr>
              <a:tr h="22641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altLang="ko-KR" sz="9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0: </a:t>
                      </a:r>
                      <a:r>
                        <a:rPr lang="en-US" altLang="ko-KR" sz="900" kern="100" dirty="0">
                          <a:solidFill>
                            <a:schemeClr val="bg2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NULL</a:t>
                      </a:r>
                      <a:endParaRPr lang="ko-KR" sz="900" kern="100" dirty="0">
                        <a:solidFill>
                          <a:schemeClr val="bg2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3581" marR="53581" marT="0" marB="0"/>
                </a:tc>
                <a:extLst>
                  <a:ext uri="{0D108BD9-81ED-4DB2-BD59-A6C34878D82A}">
                    <a16:rowId xmlns:a16="http://schemas.microsoft.com/office/drawing/2014/main" val="2760947546"/>
                  </a:ext>
                </a:extLst>
              </a:tr>
              <a:tr h="22641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altLang="ko-KR" sz="900" kern="100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write_plt</a:t>
                      </a:r>
                      <a:endParaRPr lang="ko-KR" sz="900" kern="1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3581" marR="53581" marT="0" marB="0"/>
                </a:tc>
                <a:extLst>
                  <a:ext uri="{0D108BD9-81ED-4DB2-BD59-A6C34878D82A}">
                    <a16:rowId xmlns:a16="http://schemas.microsoft.com/office/drawing/2014/main" val="3064480263"/>
                  </a:ext>
                </a:extLst>
              </a:tr>
              <a:tr h="22641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altLang="ko-KR" sz="9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pop </a:t>
                      </a:r>
                      <a:r>
                        <a:rPr lang="en-US" altLang="ko-KR" sz="900" kern="100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rdi</a:t>
                      </a:r>
                      <a:r>
                        <a:rPr lang="en-US" altLang="ko-KR" sz="9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ko-KR" sz="900" kern="100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addr</a:t>
                      </a:r>
                      <a:endParaRPr lang="ko-KR" sz="900" kern="1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3581" marR="53581" marT="0" marB="0"/>
                </a:tc>
                <a:extLst>
                  <a:ext uri="{0D108BD9-81ED-4DB2-BD59-A6C34878D82A}">
                    <a16:rowId xmlns:a16="http://schemas.microsoft.com/office/drawing/2014/main" val="2846578088"/>
                  </a:ext>
                </a:extLst>
              </a:tr>
              <a:tr h="22641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altLang="ko-KR" sz="9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0: </a:t>
                      </a:r>
                      <a:r>
                        <a:rPr lang="en-US" altLang="ko-KR" sz="900" kern="100" dirty="0">
                          <a:solidFill>
                            <a:schemeClr val="bg2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stdin</a:t>
                      </a:r>
                      <a:endParaRPr lang="ko-KR" sz="900" kern="100" dirty="0">
                        <a:solidFill>
                          <a:schemeClr val="bg2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3581" marR="53581" marT="0" marB="0"/>
                </a:tc>
                <a:extLst>
                  <a:ext uri="{0D108BD9-81ED-4DB2-BD59-A6C34878D82A}">
                    <a16:rowId xmlns:a16="http://schemas.microsoft.com/office/drawing/2014/main" val="512593219"/>
                  </a:ext>
                </a:extLst>
              </a:tr>
              <a:tr h="22641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altLang="ko-KR" sz="9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pop </a:t>
                      </a:r>
                      <a:r>
                        <a:rPr lang="en-US" altLang="ko-KR" sz="900" kern="100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rsi</a:t>
                      </a:r>
                      <a:r>
                        <a:rPr lang="en-US" altLang="ko-KR" sz="9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 r15 </a:t>
                      </a:r>
                      <a:r>
                        <a:rPr lang="en-US" altLang="ko-KR" sz="900" kern="100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addr</a:t>
                      </a:r>
                      <a:endParaRPr lang="ko-KR" sz="900" kern="1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3581" marR="53581" marT="0" marB="0"/>
                </a:tc>
                <a:extLst>
                  <a:ext uri="{0D108BD9-81ED-4DB2-BD59-A6C34878D82A}">
                    <a16:rowId xmlns:a16="http://schemas.microsoft.com/office/drawing/2014/main" val="3937123330"/>
                  </a:ext>
                </a:extLst>
              </a:tr>
              <a:tr h="22641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altLang="ko-KR" sz="900" kern="100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read_got</a:t>
                      </a:r>
                      <a:endParaRPr lang="ko-KR" sz="900" kern="1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3581" marR="53581" marT="0" marB="0"/>
                </a:tc>
                <a:extLst>
                  <a:ext uri="{0D108BD9-81ED-4DB2-BD59-A6C34878D82A}">
                    <a16:rowId xmlns:a16="http://schemas.microsoft.com/office/drawing/2014/main" val="494004571"/>
                  </a:ext>
                </a:extLst>
              </a:tr>
              <a:tr h="22641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altLang="ko-KR" sz="9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0: </a:t>
                      </a:r>
                      <a:r>
                        <a:rPr lang="en-US" altLang="ko-KR" sz="900" kern="100" dirty="0">
                          <a:solidFill>
                            <a:schemeClr val="bg2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NULL</a:t>
                      </a:r>
                    </a:p>
                  </a:txBody>
                  <a:tcPr marL="53581" marR="53581" marT="0" marB="0"/>
                </a:tc>
                <a:extLst>
                  <a:ext uri="{0D108BD9-81ED-4DB2-BD59-A6C34878D82A}">
                    <a16:rowId xmlns:a16="http://schemas.microsoft.com/office/drawing/2014/main" val="550381566"/>
                  </a:ext>
                </a:extLst>
              </a:tr>
              <a:tr h="22641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altLang="ko-KR" sz="900" kern="100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read_plt</a:t>
                      </a:r>
                      <a:endParaRPr lang="en-US" altLang="ko-KR" sz="900" kern="1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3581" marR="53581" marT="0" marB="0"/>
                </a:tc>
                <a:extLst>
                  <a:ext uri="{0D108BD9-81ED-4DB2-BD59-A6C34878D82A}">
                    <a16:rowId xmlns:a16="http://schemas.microsoft.com/office/drawing/2014/main" val="2968893233"/>
                  </a:ext>
                </a:extLst>
              </a:tr>
              <a:tr h="22641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altLang="ko-KR" sz="9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pop </a:t>
                      </a:r>
                      <a:r>
                        <a:rPr lang="en-US" altLang="ko-KR" sz="900" kern="100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rdi</a:t>
                      </a:r>
                      <a:r>
                        <a:rPr lang="en-US" altLang="ko-KR" sz="9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ko-KR" sz="900" kern="100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addr</a:t>
                      </a:r>
                      <a:endParaRPr lang="ko-KR" sz="900" kern="1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3581" marR="53581" marT="0" marB="0"/>
                </a:tc>
                <a:extLst>
                  <a:ext uri="{0D108BD9-81ED-4DB2-BD59-A6C34878D82A}">
                    <a16:rowId xmlns:a16="http://schemas.microsoft.com/office/drawing/2014/main" val="3408271417"/>
                  </a:ext>
                </a:extLst>
              </a:tr>
              <a:tr h="22641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altLang="ko-KR" sz="900" kern="100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read_got</a:t>
                      </a:r>
                      <a:r>
                        <a:rPr lang="en-US" altLang="ko-KR" sz="9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 + 0x8</a:t>
                      </a:r>
                      <a:endParaRPr lang="ko-KR" sz="900" kern="1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3581" marR="53581" marT="0" marB="0"/>
                </a:tc>
                <a:extLst>
                  <a:ext uri="{0D108BD9-81ED-4DB2-BD59-A6C34878D82A}">
                    <a16:rowId xmlns:a16="http://schemas.microsoft.com/office/drawing/2014/main" val="101791928"/>
                  </a:ext>
                </a:extLst>
              </a:tr>
              <a:tr h="22641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altLang="ko-KR" sz="9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ret (padding)</a:t>
                      </a:r>
                      <a:endParaRPr lang="ko-KR" sz="900" kern="1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3581" marR="53581" marT="0" marB="0"/>
                </a:tc>
                <a:extLst>
                  <a:ext uri="{0D108BD9-81ED-4DB2-BD59-A6C34878D82A}">
                    <a16:rowId xmlns:a16="http://schemas.microsoft.com/office/drawing/2014/main" val="1324816755"/>
                  </a:ext>
                </a:extLst>
              </a:tr>
              <a:tr h="22641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altLang="ko-KR" sz="900" kern="100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read_plt</a:t>
                      </a:r>
                      <a:endParaRPr lang="ko-KR" sz="900" kern="1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3581" marR="53581" marT="0" marB="0"/>
                </a:tc>
                <a:extLst>
                  <a:ext uri="{0D108BD9-81ED-4DB2-BD59-A6C34878D82A}">
                    <a16:rowId xmlns:a16="http://schemas.microsoft.com/office/drawing/2014/main" val="2177081068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B3935083-1DCB-D6D8-82E4-7CE4AEAEB3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9668041"/>
              </p:ext>
            </p:extLst>
          </p:nvPr>
        </p:nvGraphicFramePr>
        <p:xfrm>
          <a:off x="6786563" y="1533461"/>
          <a:ext cx="1657376" cy="459886"/>
        </p:xfrm>
        <a:graphic>
          <a:graphicData uri="http://schemas.openxmlformats.org/drawingml/2006/table">
            <a:tbl>
              <a:tblPr firstRow="1" firstCol="1" bandRow="1">
                <a:tableStyleId>{A262EF4A-971C-4B5E-86EB-1C35ACF63EDF}</a:tableStyleId>
              </a:tblPr>
              <a:tblGrid>
                <a:gridCol w="1657376">
                  <a:extLst>
                    <a:ext uri="{9D8B030D-6E8A-4147-A177-3AD203B41FA5}">
                      <a16:colId xmlns:a16="http://schemas.microsoft.com/office/drawing/2014/main" val="3195662380"/>
                    </a:ext>
                  </a:extLst>
                </a:gridCol>
              </a:tblGrid>
              <a:tr h="233472">
                <a:tc>
                  <a:txBody>
                    <a:bodyPr/>
                    <a:lstStyle/>
                    <a:p>
                      <a:pPr algn="ctr" latinLnBrk="1">
                        <a:spcAft>
                          <a:spcPts val="800"/>
                        </a:spcAft>
                        <a:buNone/>
                      </a:pPr>
                      <a:r>
                        <a:rPr lang="en-US" altLang="ko-KR" sz="9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pop</a:t>
                      </a:r>
                      <a:r>
                        <a:rPr lang="ko-KR" altLang="en-US" sz="9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ko-KR" sz="900" kern="100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rdi</a:t>
                      </a:r>
                      <a:endParaRPr lang="en-US" altLang="ko-KR" sz="900" kern="1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3581" marR="53581" marT="0" marB="0"/>
                </a:tc>
                <a:extLst>
                  <a:ext uri="{0D108BD9-81ED-4DB2-BD59-A6C34878D82A}">
                    <a16:rowId xmlns:a16="http://schemas.microsoft.com/office/drawing/2014/main" val="1767134470"/>
                  </a:ext>
                </a:extLst>
              </a:tr>
              <a:tr h="226414">
                <a:tc>
                  <a:txBody>
                    <a:bodyPr/>
                    <a:lstStyle/>
                    <a:p>
                      <a:pPr algn="ctr" latinLnBrk="1">
                        <a:spcAft>
                          <a:spcPts val="800"/>
                        </a:spcAft>
                        <a:buNone/>
                      </a:pPr>
                      <a:r>
                        <a:rPr lang="en-US" altLang="ko-KR" sz="9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ret</a:t>
                      </a:r>
                      <a:endParaRPr lang="ko-KR" sz="900" kern="1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3581" marR="53581" marT="0" marB="0"/>
                </a:tc>
                <a:extLst>
                  <a:ext uri="{0D108BD9-81ED-4DB2-BD59-A6C34878D82A}">
                    <a16:rowId xmlns:a16="http://schemas.microsoft.com/office/drawing/2014/main" val="3561670345"/>
                  </a:ext>
                </a:extLst>
              </a:tr>
            </a:tbl>
          </a:graphicData>
        </a:graphic>
      </p:graphicFrame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8033B516-73CB-58C1-70CB-5780D677D5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5247840"/>
              </p:ext>
            </p:extLst>
          </p:nvPr>
        </p:nvGraphicFramePr>
        <p:xfrm>
          <a:off x="6786563" y="2725428"/>
          <a:ext cx="1657376" cy="686300"/>
        </p:xfrm>
        <a:graphic>
          <a:graphicData uri="http://schemas.openxmlformats.org/drawingml/2006/table">
            <a:tbl>
              <a:tblPr firstRow="1" firstCol="1" bandRow="1">
                <a:tableStyleId>{A262EF4A-971C-4B5E-86EB-1C35ACF63EDF}</a:tableStyleId>
              </a:tblPr>
              <a:tblGrid>
                <a:gridCol w="1657376">
                  <a:extLst>
                    <a:ext uri="{9D8B030D-6E8A-4147-A177-3AD203B41FA5}">
                      <a16:colId xmlns:a16="http://schemas.microsoft.com/office/drawing/2014/main" val="2878217296"/>
                    </a:ext>
                  </a:extLst>
                </a:gridCol>
              </a:tblGrid>
              <a:tr h="233472">
                <a:tc>
                  <a:txBody>
                    <a:bodyPr/>
                    <a:lstStyle/>
                    <a:p>
                      <a:pPr algn="ctr" latinLnBrk="1">
                        <a:spcAft>
                          <a:spcPts val="800"/>
                        </a:spcAft>
                        <a:buNone/>
                      </a:pPr>
                      <a:r>
                        <a:rPr lang="en-US" altLang="ko-KR" sz="9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pop </a:t>
                      </a:r>
                      <a:r>
                        <a:rPr lang="en-US" altLang="ko-KR" sz="900" kern="100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rsi</a:t>
                      </a:r>
                      <a:endParaRPr lang="en-US" altLang="ko-KR" sz="900" kern="1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3581" marR="53581" marT="0" marB="0"/>
                </a:tc>
                <a:extLst>
                  <a:ext uri="{0D108BD9-81ED-4DB2-BD59-A6C34878D82A}">
                    <a16:rowId xmlns:a16="http://schemas.microsoft.com/office/drawing/2014/main" val="31746380"/>
                  </a:ext>
                </a:extLst>
              </a:tr>
              <a:tr h="226414">
                <a:tc>
                  <a:txBody>
                    <a:bodyPr/>
                    <a:lstStyle/>
                    <a:p>
                      <a:pPr algn="ctr" latinLnBrk="1">
                        <a:spcAft>
                          <a:spcPts val="800"/>
                        </a:spcAft>
                        <a:buNone/>
                      </a:pPr>
                      <a:r>
                        <a:rPr lang="en-US" altLang="ko-KR" sz="9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pop r15</a:t>
                      </a:r>
                      <a:endParaRPr lang="ko-KR" sz="900" kern="1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3581" marR="53581" marT="0" marB="0"/>
                </a:tc>
                <a:extLst>
                  <a:ext uri="{0D108BD9-81ED-4DB2-BD59-A6C34878D82A}">
                    <a16:rowId xmlns:a16="http://schemas.microsoft.com/office/drawing/2014/main" val="507312162"/>
                  </a:ext>
                </a:extLst>
              </a:tr>
              <a:tr h="226414">
                <a:tc>
                  <a:txBody>
                    <a:bodyPr/>
                    <a:lstStyle/>
                    <a:p>
                      <a:pPr algn="ctr" latinLnBrk="1">
                        <a:spcAft>
                          <a:spcPts val="800"/>
                        </a:spcAft>
                        <a:buNone/>
                      </a:pPr>
                      <a:r>
                        <a:rPr lang="en-US" altLang="ko-KR" sz="9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ret</a:t>
                      </a:r>
                    </a:p>
                  </a:txBody>
                  <a:tcPr marL="53581" marR="53581" marT="0" marB="0"/>
                </a:tc>
                <a:extLst>
                  <a:ext uri="{0D108BD9-81ED-4DB2-BD59-A6C34878D82A}">
                    <a16:rowId xmlns:a16="http://schemas.microsoft.com/office/drawing/2014/main" val="2999635615"/>
                  </a:ext>
                </a:extLst>
              </a:tr>
            </a:tbl>
          </a:graphicData>
        </a:graphic>
      </p:graphicFrame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72B82D3C-E960-5B28-3069-6C9C6BF8456A}"/>
              </a:ext>
            </a:extLst>
          </p:cNvPr>
          <p:cNvCxnSpPr>
            <a:cxnSpLocks/>
          </p:cNvCxnSpPr>
          <p:nvPr/>
        </p:nvCxnSpPr>
        <p:spPr>
          <a:xfrm>
            <a:off x="5061603" y="1149042"/>
            <a:ext cx="1724960" cy="3844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E00BE490-C6B0-3A31-C1CC-9608BC2D0A82}"/>
              </a:ext>
            </a:extLst>
          </p:cNvPr>
          <p:cNvCxnSpPr>
            <a:cxnSpLocks/>
          </p:cNvCxnSpPr>
          <p:nvPr/>
        </p:nvCxnSpPr>
        <p:spPr>
          <a:xfrm>
            <a:off x="5061603" y="1608928"/>
            <a:ext cx="1724960" cy="11165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2AA759E1-518A-29E8-B93A-B23E6CE6342F}"/>
              </a:ext>
            </a:extLst>
          </p:cNvPr>
          <p:cNvCxnSpPr>
            <a:cxnSpLocks/>
          </p:cNvCxnSpPr>
          <p:nvPr/>
        </p:nvCxnSpPr>
        <p:spPr>
          <a:xfrm flipV="1">
            <a:off x="5061603" y="1577605"/>
            <a:ext cx="1724960" cy="938275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84BAF8FD-A3B5-622A-E445-C9E6EFC3C1F9}"/>
              </a:ext>
            </a:extLst>
          </p:cNvPr>
          <p:cNvCxnSpPr>
            <a:cxnSpLocks/>
          </p:cNvCxnSpPr>
          <p:nvPr/>
        </p:nvCxnSpPr>
        <p:spPr>
          <a:xfrm flipV="1">
            <a:off x="5061603" y="2800895"/>
            <a:ext cx="1724960" cy="185799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8B2F8E49-DB03-7576-F299-4F8BDA6EE697}"/>
              </a:ext>
            </a:extLst>
          </p:cNvPr>
          <p:cNvCxnSpPr>
            <a:cxnSpLocks/>
          </p:cNvCxnSpPr>
          <p:nvPr/>
        </p:nvCxnSpPr>
        <p:spPr>
          <a:xfrm flipV="1">
            <a:off x="5061603" y="1653078"/>
            <a:ext cx="1724960" cy="2004766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B992AAFF-5677-D246-B413-D75434090DD0}"/>
              </a:ext>
            </a:extLst>
          </p:cNvPr>
          <p:cNvSpPr txBox="1"/>
          <p:nvPr/>
        </p:nvSpPr>
        <p:spPr>
          <a:xfrm>
            <a:off x="5097761" y="919060"/>
            <a:ext cx="4286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1"/>
                </a:solidFill>
              </a:rPr>
              <a:t>1</a:t>
            </a:r>
            <a:endParaRPr lang="ko-KR" altLang="en-US" dirty="0">
              <a:solidFill>
                <a:schemeClr val="accent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E2D4ED3-37DD-1661-B09A-6ADB7BDE309B}"/>
              </a:ext>
            </a:extLst>
          </p:cNvPr>
          <p:cNvSpPr txBox="1"/>
          <p:nvPr/>
        </p:nvSpPr>
        <p:spPr>
          <a:xfrm>
            <a:off x="5097761" y="1439378"/>
            <a:ext cx="4286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1"/>
                </a:solidFill>
              </a:rPr>
              <a:t>1</a:t>
            </a:r>
            <a:endParaRPr lang="ko-KR" altLang="en-US" dirty="0">
              <a:solidFill>
                <a:schemeClr val="accent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C40EEBF-60A0-6F8C-68B0-32D67ABEB330}"/>
              </a:ext>
            </a:extLst>
          </p:cNvPr>
          <p:cNvSpPr txBox="1"/>
          <p:nvPr/>
        </p:nvSpPr>
        <p:spPr>
          <a:xfrm>
            <a:off x="5101127" y="2108255"/>
            <a:ext cx="4286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00B050"/>
                </a:solidFill>
              </a:rPr>
              <a:t>2</a:t>
            </a:r>
            <a:endParaRPr lang="ko-KR" altLang="en-US" dirty="0">
              <a:solidFill>
                <a:srgbClr val="00B050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83F8831-A1F3-8450-48B8-3EDD1DD23EE1}"/>
              </a:ext>
            </a:extLst>
          </p:cNvPr>
          <p:cNvSpPr txBox="1"/>
          <p:nvPr/>
        </p:nvSpPr>
        <p:spPr>
          <a:xfrm>
            <a:off x="5097762" y="2668068"/>
            <a:ext cx="4286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00B050"/>
                </a:solidFill>
              </a:rPr>
              <a:t>2</a:t>
            </a:r>
            <a:endParaRPr lang="ko-KR" altLang="en-US" dirty="0">
              <a:solidFill>
                <a:srgbClr val="00B050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1D8764A-567F-F82A-EDB4-7A5C9F836C07}"/>
              </a:ext>
            </a:extLst>
          </p:cNvPr>
          <p:cNvSpPr txBox="1"/>
          <p:nvPr/>
        </p:nvSpPr>
        <p:spPr>
          <a:xfrm>
            <a:off x="5097761" y="3157531"/>
            <a:ext cx="4286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2"/>
                </a:solidFill>
              </a:rPr>
              <a:t>3</a:t>
            </a:r>
            <a:endParaRPr lang="ko-KR" altLang="en-US" dirty="0">
              <a:solidFill>
                <a:schemeClr val="tx2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DEADEA5-368B-A4A5-84FB-CB24726B9ADE}"/>
              </a:ext>
            </a:extLst>
          </p:cNvPr>
          <p:cNvSpPr txBox="1"/>
          <p:nvPr/>
        </p:nvSpPr>
        <p:spPr>
          <a:xfrm>
            <a:off x="6924675" y="1287345"/>
            <a:ext cx="221932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solidFill>
                  <a:schemeClr val="tx1"/>
                </a:solidFill>
              </a:rPr>
              <a:t>스택에 있는 값을 </a:t>
            </a:r>
            <a:r>
              <a:rPr lang="en-US" altLang="ko-KR" sz="800" dirty="0">
                <a:solidFill>
                  <a:schemeClr val="tx1"/>
                </a:solidFill>
              </a:rPr>
              <a:t>pop</a:t>
            </a:r>
            <a:r>
              <a:rPr lang="ko-KR" altLang="en-US" sz="800" dirty="0">
                <a:solidFill>
                  <a:schemeClr val="tx1"/>
                </a:solidFill>
              </a:rPr>
              <a:t>해 </a:t>
            </a:r>
            <a:r>
              <a:rPr lang="en-US" altLang="ko-KR" sz="800" dirty="0" err="1">
                <a:solidFill>
                  <a:schemeClr val="tx1"/>
                </a:solidFill>
              </a:rPr>
              <a:t>rdi</a:t>
            </a:r>
            <a:r>
              <a:rPr lang="ko-KR" altLang="en-US" sz="800" dirty="0">
                <a:solidFill>
                  <a:schemeClr val="tx1"/>
                </a:solidFill>
              </a:rPr>
              <a:t>에 저장한다</a:t>
            </a:r>
            <a:r>
              <a:rPr lang="en-US" altLang="ko-KR" sz="800" dirty="0">
                <a:solidFill>
                  <a:schemeClr val="tx1"/>
                </a:solidFill>
              </a:rPr>
              <a:t>.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A6E598DE-43D0-1E77-71E0-429FED0D93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830" y="1502789"/>
            <a:ext cx="2736097" cy="2242895"/>
          </a:xfrm>
          <a:prstGeom prst="rect">
            <a:avLst/>
          </a:prstGeom>
        </p:spPr>
      </p:pic>
      <p:sp>
        <p:nvSpPr>
          <p:cNvPr id="47" name="Google Shape;375;p34">
            <a:extLst>
              <a:ext uri="{FF2B5EF4-FFF2-40B4-BE49-F238E27FC236}">
                <a16:creationId xmlns:a16="http://schemas.microsoft.com/office/drawing/2014/main" id="{D19C420E-8CEC-5E3E-108D-86BCB09DB51C}"/>
              </a:ext>
            </a:extLst>
          </p:cNvPr>
          <p:cNvSpPr txBox="1">
            <a:spLocks/>
          </p:cNvSpPr>
          <p:nvPr/>
        </p:nvSpPr>
        <p:spPr>
          <a:xfrm>
            <a:off x="982809" y="662395"/>
            <a:ext cx="1161241" cy="8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nton"/>
              <a:buNone/>
              <a:defRPr sz="40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nton"/>
              <a:buNone/>
              <a:defRPr sz="42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nton"/>
              <a:buNone/>
              <a:defRPr sz="42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nton"/>
              <a:buNone/>
              <a:defRPr sz="42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nton"/>
              <a:buNone/>
              <a:defRPr sz="42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nton"/>
              <a:buNone/>
              <a:defRPr sz="42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nton"/>
              <a:buNone/>
              <a:defRPr sz="42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nton"/>
              <a:buNone/>
              <a:defRPr sz="42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nton"/>
              <a:buNone/>
              <a:defRPr sz="42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r>
              <a:rPr lang="en-US" dirty="0"/>
              <a:t>ROP</a:t>
            </a: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941E6196-9457-7C28-E6E7-2D9CF832B15A}"/>
              </a:ext>
            </a:extLst>
          </p:cNvPr>
          <p:cNvSpPr/>
          <p:nvPr/>
        </p:nvSpPr>
        <p:spPr>
          <a:xfrm>
            <a:off x="3924300" y="684455"/>
            <a:ext cx="595313" cy="23460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자유형: 도형 57">
            <a:extLst>
              <a:ext uri="{FF2B5EF4-FFF2-40B4-BE49-F238E27FC236}">
                <a16:creationId xmlns:a16="http://schemas.microsoft.com/office/drawing/2014/main" id="{0F992D03-849E-CC7F-5FE6-4064BFF8B33A}"/>
              </a:ext>
            </a:extLst>
          </p:cNvPr>
          <p:cNvSpPr/>
          <p:nvPr/>
        </p:nvSpPr>
        <p:spPr>
          <a:xfrm>
            <a:off x="2838448" y="939906"/>
            <a:ext cx="565780" cy="1374669"/>
          </a:xfrm>
          <a:custGeom>
            <a:avLst/>
            <a:gdLst>
              <a:gd name="connsiteX0" fmla="*/ 566741 w 566741"/>
              <a:gd name="connsiteY0" fmla="*/ 26882 h 1374669"/>
              <a:gd name="connsiteX1" fmla="*/ 3 w 566741"/>
              <a:gd name="connsiteY1" fmla="*/ 179282 h 1374669"/>
              <a:gd name="connsiteX2" fmla="*/ 557216 w 566741"/>
              <a:gd name="connsiteY2" fmla="*/ 1374669 h 13746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66741" h="1374669">
                <a:moveTo>
                  <a:pt x="566741" y="26882"/>
                </a:moveTo>
                <a:cubicBezTo>
                  <a:pt x="284165" y="-9234"/>
                  <a:pt x="1590" y="-45349"/>
                  <a:pt x="3" y="179282"/>
                </a:cubicBezTo>
                <a:cubicBezTo>
                  <a:pt x="-1584" y="403913"/>
                  <a:pt x="618335" y="1192107"/>
                  <a:pt x="557216" y="1374669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자유형: 도형 58">
            <a:extLst>
              <a:ext uri="{FF2B5EF4-FFF2-40B4-BE49-F238E27FC236}">
                <a16:creationId xmlns:a16="http://schemas.microsoft.com/office/drawing/2014/main" id="{0CD60018-8967-BD1B-7E91-04F23DBA7F58}"/>
              </a:ext>
            </a:extLst>
          </p:cNvPr>
          <p:cNvSpPr/>
          <p:nvPr/>
        </p:nvSpPr>
        <p:spPr>
          <a:xfrm>
            <a:off x="2838446" y="2515881"/>
            <a:ext cx="565780" cy="1141964"/>
          </a:xfrm>
          <a:custGeom>
            <a:avLst/>
            <a:gdLst>
              <a:gd name="connsiteX0" fmla="*/ 566741 w 566741"/>
              <a:gd name="connsiteY0" fmla="*/ 26882 h 1374669"/>
              <a:gd name="connsiteX1" fmla="*/ 3 w 566741"/>
              <a:gd name="connsiteY1" fmla="*/ 179282 h 1374669"/>
              <a:gd name="connsiteX2" fmla="*/ 557216 w 566741"/>
              <a:gd name="connsiteY2" fmla="*/ 1374669 h 13746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66741" h="1374669">
                <a:moveTo>
                  <a:pt x="566741" y="26882"/>
                </a:moveTo>
                <a:cubicBezTo>
                  <a:pt x="284165" y="-9234"/>
                  <a:pt x="1590" y="-45349"/>
                  <a:pt x="3" y="179282"/>
                </a:cubicBezTo>
                <a:cubicBezTo>
                  <a:pt x="-1584" y="403913"/>
                  <a:pt x="618335" y="1192107"/>
                  <a:pt x="557216" y="1374669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자유형: 도형 59">
            <a:extLst>
              <a:ext uri="{FF2B5EF4-FFF2-40B4-BE49-F238E27FC236}">
                <a16:creationId xmlns:a16="http://schemas.microsoft.com/office/drawing/2014/main" id="{3F448D37-760E-6BCB-7B05-C9E638F12985}"/>
              </a:ext>
            </a:extLst>
          </p:cNvPr>
          <p:cNvSpPr/>
          <p:nvPr/>
        </p:nvSpPr>
        <p:spPr>
          <a:xfrm>
            <a:off x="2838446" y="3859151"/>
            <a:ext cx="565780" cy="726927"/>
          </a:xfrm>
          <a:custGeom>
            <a:avLst/>
            <a:gdLst>
              <a:gd name="connsiteX0" fmla="*/ 566741 w 566741"/>
              <a:gd name="connsiteY0" fmla="*/ 26882 h 1374669"/>
              <a:gd name="connsiteX1" fmla="*/ 3 w 566741"/>
              <a:gd name="connsiteY1" fmla="*/ 179282 h 1374669"/>
              <a:gd name="connsiteX2" fmla="*/ 557216 w 566741"/>
              <a:gd name="connsiteY2" fmla="*/ 1374669 h 13746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66741" h="1374669">
                <a:moveTo>
                  <a:pt x="566741" y="26882"/>
                </a:moveTo>
                <a:cubicBezTo>
                  <a:pt x="284165" y="-9234"/>
                  <a:pt x="1590" y="-45349"/>
                  <a:pt x="3" y="179282"/>
                </a:cubicBezTo>
                <a:cubicBezTo>
                  <a:pt x="-1584" y="403913"/>
                  <a:pt x="618335" y="1192107"/>
                  <a:pt x="557216" y="1374669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7A76DD68-06F1-2861-EF53-44CBDDBDED99}"/>
              </a:ext>
            </a:extLst>
          </p:cNvPr>
          <p:cNvSpPr txBox="1"/>
          <p:nvPr/>
        </p:nvSpPr>
        <p:spPr>
          <a:xfrm>
            <a:off x="2067890" y="2152247"/>
            <a:ext cx="19907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2"/>
                </a:solidFill>
              </a:rPr>
              <a:t>write(1, </a:t>
            </a:r>
            <a:r>
              <a:rPr lang="en-US" altLang="ko-KR" sz="1000" dirty="0" err="1">
                <a:solidFill>
                  <a:schemeClr val="bg2"/>
                </a:solidFill>
              </a:rPr>
              <a:t>read_got</a:t>
            </a:r>
            <a:r>
              <a:rPr lang="en-US" altLang="ko-KR" sz="1000" dirty="0">
                <a:solidFill>
                  <a:schemeClr val="bg2"/>
                </a:solidFill>
              </a:rPr>
              <a:t>, …)</a:t>
            </a:r>
            <a:endParaRPr lang="ko-KR" altLang="en-US" sz="1000" dirty="0">
              <a:solidFill>
                <a:schemeClr val="bg2"/>
              </a:solidFill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F7CEB1C2-525C-D374-DC06-42BD1B7B83CC}"/>
              </a:ext>
            </a:extLst>
          </p:cNvPr>
          <p:cNvSpPr txBox="1"/>
          <p:nvPr/>
        </p:nvSpPr>
        <p:spPr>
          <a:xfrm>
            <a:off x="2067886" y="3513550"/>
            <a:ext cx="19907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2"/>
                </a:solidFill>
              </a:rPr>
              <a:t>read(0, </a:t>
            </a:r>
            <a:r>
              <a:rPr lang="en-US" altLang="ko-KR" sz="1000" dirty="0" err="1">
                <a:solidFill>
                  <a:schemeClr val="bg2"/>
                </a:solidFill>
              </a:rPr>
              <a:t>read_got</a:t>
            </a:r>
            <a:r>
              <a:rPr lang="en-US" altLang="ko-KR" sz="1000" dirty="0">
                <a:solidFill>
                  <a:schemeClr val="bg2"/>
                </a:solidFill>
              </a:rPr>
              <a:t>, …)</a:t>
            </a:r>
            <a:endParaRPr lang="ko-KR" altLang="en-US" sz="1000" dirty="0">
              <a:solidFill>
                <a:schemeClr val="bg2"/>
              </a:solidFill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B22E00D-DD5A-9C58-3765-B573785E6E83}"/>
              </a:ext>
            </a:extLst>
          </p:cNvPr>
          <p:cNvSpPr txBox="1"/>
          <p:nvPr/>
        </p:nvSpPr>
        <p:spPr>
          <a:xfrm>
            <a:off x="2067885" y="4459045"/>
            <a:ext cx="19907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2"/>
                </a:solidFill>
              </a:rPr>
              <a:t>read(read_got+0x8)</a:t>
            </a:r>
            <a:endParaRPr lang="ko-KR" altLang="en-US" sz="1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303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/>
      <p:bldP spid="34" grpId="0"/>
      <p:bldP spid="35" grpId="0"/>
      <p:bldP spid="36" grpId="0"/>
      <p:bldP spid="58" grpId="0" animBg="1"/>
      <p:bldP spid="59" grpId="0" animBg="1"/>
      <p:bldP spid="60" grpId="0" animBg="1"/>
      <p:bldP spid="61" grpId="0"/>
      <p:bldP spid="62" grpId="0"/>
      <p:bldP spid="6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>
          <a:extLst>
            <a:ext uri="{FF2B5EF4-FFF2-40B4-BE49-F238E27FC236}">
              <a16:creationId xmlns:a16="http://schemas.microsoft.com/office/drawing/2014/main" id="{2C9896DC-7A56-650B-9BC1-B4397F34A3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35">
            <a:extLst>
              <a:ext uri="{FF2B5EF4-FFF2-40B4-BE49-F238E27FC236}">
                <a16:creationId xmlns:a16="http://schemas.microsoft.com/office/drawing/2014/main" id="{1A0315FC-EED0-6907-1F22-85FECB18293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440000" y="2811301"/>
            <a:ext cx="3100214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altLang="ko-KR" dirty="0"/>
              <a:t>Exploit</a:t>
            </a:r>
          </a:p>
        </p:txBody>
      </p:sp>
      <p:sp>
        <p:nvSpPr>
          <p:cNvPr id="414" name="Google Shape;414;p35">
            <a:extLst>
              <a:ext uri="{FF2B5EF4-FFF2-40B4-BE49-F238E27FC236}">
                <a16:creationId xmlns:a16="http://schemas.microsoft.com/office/drawing/2014/main" id="{9A741707-06E9-1DF7-2167-3E16A970F9C1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5440000" y="1384200"/>
            <a:ext cx="1013400" cy="9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  <p:pic>
        <p:nvPicPr>
          <p:cNvPr id="415" name="Google Shape;415;p35">
            <a:extLst>
              <a:ext uri="{FF2B5EF4-FFF2-40B4-BE49-F238E27FC236}">
                <a16:creationId xmlns:a16="http://schemas.microsoft.com/office/drawing/2014/main" id="{3BBFE605-0E30-F5E6-08C6-F8D63FB2A417}"/>
              </a:ext>
            </a:extLst>
          </p:cNvPr>
          <p:cNvPicPr preferRelativeResize="0">
            <a:picLocks noGrp="1"/>
          </p:cNvPicPr>
          <p:nvPr>
            <p:ph type="pic" idx="3"/>
          </p:nvPr>
        </p:nvPicPr>
        <p:blipFill rotWithShape="1">
          <a:blip r:embed="rId3">
            <a:alphaModFix/>
          </a:blip>
          <a:srcRect l="28572" r="9676"/>
          <a:stretch/>
        </p:blipFill>
        <p:spPr>
          <a:xfrm>
            <a:off x="1005825" y="613262"/>
            <a:ext cx="3628273" cy="3916021"/>
          </a:xfrm>
          <a:prstGeom prst="rect">
            <a:avLst/>
          </a:prstGeom>
        </p:spPr>
      </p:pic>
      <p:sp>
        <p:nvSpPr>
          <p:cNvPr id="416" name="Google Shape;416;p35">
            <a:extLst>
              <a:ext uri="{FF2B5EF4-FFF2-40B4-BE49-F238E27FC236}">
                <a16:creationId xmlns:a16="http://schemas.microsoft.com/office/drawing/2014/main" id="{9C2D84C9-2BEF-00B1-4FA6-42732816463D}"/>
              </a:ext>
            </a:extLst>
          </p:cNvPr>
          <p:cNvSpPr/>
          <p:nvPr/>
        </p:nvSpPr>
        <p:spPr>
          <a:xfrm>
            <a:off x="3845598" y="1305589"/>
            <a:ext cx="257654" cy="257724"/>
          </a:xfrm>
          <a:custGeom>
            <a:avLst/>
            <a:gdLst/>
            <a:ahLst/>
            <a:cxnLst/>
            <a:rect l="l" t="t" r="r" b="b"/>
            <a:pathLst>
              <a:path w="3025" h="3026" extrusionOk="0">
                <a:moveTo>
                  <a:pt x="1164" y="1"/>
                </a:moveTo>
                <a:lnTo>
                  <a:pt x="1164" y="1185"/>
                </a:lnTo>
                <a:lnTo>
                  <a:pt x="0" y="1185"/>
                </a:lnTo>
                <a:lnTo>
                  <a:pt x="0" y="1862"/>
                </a:lnTo>
                <a:lnTo>
                  <a:pt x="1164" y="1862"/>
                </a:lnTo>
                <a:lnTo>
                  <a:pt x="1164" y="3025"/>
                </a:lnTo>
                <a:lnTo>
                  <a:pt x="1840" y="3025"/>
                </a:lnTo>
                <a:lnTo>
                  <a:pt x="1840" y="1862"/>
                </a:lnTo>
                <a:lnTo>
                  <a:pt x="3025" y="1862"/>
                </a:lnTo>
                <a:lnTo>
                  <a:pt x="3025" y="1185"/>
                </a:lnTo>
                <a:lnTo>
                  <a:pt x="1840" y="1185"/>
                </a:lnTo>
                <a:lnTo>
                  <a:pt x="184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" name="Google Shape;417;p35">
            <a:extLst>
              <a:ext uri="{FF2B5EF4-FFF2-40B4-BE49-F238E27FC236}">
                <a16:creationId xmlns:a16="http://schemas.microsoft.com/office/drawing/2014/main" id="{1F89146B-8285-FB44-18AD-6B92056FC389}"/>
              </a:ext>
            </a:extLst>
          </p:cNvPr>
          <p:cNvSpPr/>
          <p:nvPr/>
        </p:nvSpPr>
        <p:spPr>
          <a:xfrm>
            <a:off x="1578373" y="406776"/>
            <a:ext cx="257654" cy="257724"/>
          </a:xfrm>
          <a:custGeom>
            <a:avLst/>
            <a:gdLst/>
            <a:ahLst/>
            <a:cxnLst/>
            <a:rect l="l" t="t" r="r" b="b"/>
            <a:pathLst>
              <a:path w="3025" h="3026" extrusionOk="0">
                <a:moveTo>
                  <a:pt x="1164" y="1"/>
                </a:moveTo>
                <a:lnTo>
                  <a:pt x="1164" y="1185"/>
                </a:lnTo>
                <a:lnTo>
                  <a:pt x="0" y="1185"/>
                </a:lnTo>
                <a:lnTo>
                  <a:pt x="0" y="1862"/>
                </a:lnTo>
                <a:lnTo>
                  <a:pt x="1164" y="1862"/>
                </a:lnTo>
                <a:lnTo>
                  <a:pt x="1164" y="3025"/>
                </a:lnTo>
                <a:lnTo>
                  <a:pt x="1840" y="3025"/>
                </a:lnTo>
                <a:lnTo>
                  <a:pt x="1840" y="1862"/>
                </a:lnTo>
                <a:lnTo>
                  <a:pt x="3025" y="1862"/>
                </a:lnTo>
                <a:lnTo>
                  <a:pt x="3025" y="1185"/>
                </a:lnTo>
                <a:lnTo>
                  <a:pt x="1840" y="1185"/>
                </a:lnTo>
                <a:lnTo>
                  <a:pt x="184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35">
            <a:extLst>
              <a:ext uri="{FF2B5EF4-FFF2-40B4-BE49-F238E27FC236}">
                <a16:creationId xmlns:a16="http://schemas.microsoft.com/office/drawing/2014/main" id="{1C97FA14-E3C6-73B6-F63C-B6F110EADD71}"/>
              </a:ext>
            </a:extLst>
          </p:cNvPr>
          <p:cNvSpPr/>
          <p:nvPr/>
        </p:nvSpPr>
        <p:spPr>
          <a:xfrm>
            <a:off x="7776023" y="835389"/>
            <a:ext cx="257654" cy="257724"/>
          </a:xfrm>
          <a:custGeom>
            <a:avLst/>
            <a:gdLst/>
            <a:ahLst/>
            <a:cxnLst/>
            <a:rect l="l" t="t" r="r" b="b"/>
            <a:pathLst>
              <a:path w="3025" h="3026" extrusionOk="0">
                <a:moveTo>
                  <a:pt x="1164" y="1"/>
                </a:moveTo>
                <a:lnTo>
                  <a:pt x="1164" y="1185"/>
                </a:lnTo>
                <a:lnTo>
                  <a:pt x="0" y="1185"/>
                </a:lnTo>
                <a:lnTo>
                  <a:pt x="0" y="1862"/>
                </a:lnTo>
                <a:lnTo>
                  <a:pt x="1164" y="1862"/>
                </a:lnTo>
                <a:lnTo>
                  <a:pt x="1164" y="3025"/>
                </a:lnTo>
                <a:lnTo>
                  <a:pt x="1840" y="3025"/>
                </a:lnTo>
                <a:lnTo>
                  <a:pt x="1840" y="1862"/>
                </a:lnTo>
                <a:lnTo>
                  <a:pt x="3025" y="1862"/>
                </a:lnTo>
                <a:lnTo>
                  <a:pt x="3025" y="1185"/>
                </a:lnTo>
                <a:lnTo>
                  <a:pt x="1840" y="1185"/>
                </a:lnTo>
                <a:lnTo>
                  <a:pt x="184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" name="Google Shape;419;p35">
            <a:extLst>
              <a:ext uri="{FF2B5EF4-FFF2-40B4-BE49-F238E27FC236}">
                <a16:creationId xmlns:a16="http://schemas.microsoft.com/office/drawing/2014/main" id="{AD2F307F-75D1-EF52-A3A0-FFA0E34462E5}"/>
              </a:ext>
            </a:extLst>
          </p:cNvPr>
          <p:cNvSpPr/>
          <p:nvPr/>
        </p:nvSpPr>
        <p:spPr>
          <a:xfrm>
            <a:off x="7426123" y="4015864"/>
            <a:ext cx="257654" cy="257724"/>
          </a:xfrm>
          <a:custGeom>
            <a:avLst/>
            <a:gdLst/>
            <a:ahLst/>
            <a:cxnLst/>
            <a:rect l="l" t="t" r="r" b="b"/>
            <a:pathLst>
              <a:path w="3025" h="3026" extrusionOk="0">
                <a:moveTo>
                  <a:pt x="1164" y="1"/>
                </a:moveTo>
                <a:lnTo>
                  <a:pt x="1164" y="1185"/>
                </a:lnTo>
                <a:lnTo>
                  <a:pt x="0" y="1185"/>
                </a:lnTo>
                <a:lnTo>
                  <a:pt x="0" y="1862"/>
                </a:lnTo>
                <a:lnTo>
                  <a:pt x="1164" y="1862"/>
                </a:lnTo>
                <a:lnTo>
                  <a:pt x="1164" y="3025"/>
                </a:lnTo>
                <a:lnTo>
                  <a:pt x="1840" y="3025"/>
                </a:lnTo>
                <a:lnTo>
                  <a:pt x="1840" y="1862"/>
                </a:lnTo>
                <a:lnTo>
                  <a:pt x="3025" y="1862"/>
                </a:lnTo>
                <a:lnTo>
                  <a:pt x="3025" y="1185"/>
                </a:lnTo>
                <a:lnTo>
                  <a:pt x="1840" y="1185"/>
                </a:lnTo>
                <a:lnTo>
                  <a:pt x="184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01649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38"/>
          <p:cNvSpPr txBox="1">
            <a:spLocks noGrp="1"/>
          </p:cNvSpPr>
          <p:nvPr>
            <p:ph type="title"/>
          </p:nvPr>
        </p:nvSpPr>
        <p:spPr>
          <a:xfrm>
            <a:off x="714175" y="445025"/>
            <a:ext cx="771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CURRENT SITUATION &amp; PROBLEMS STATEMENT</a:t>
            </a:r>
            <a:endParaRPr/>
          </a:p>
        </p:txBody>
      </p:sp>
      <p:sp>
        <p:nvSpPr>
          <p:cNvPr id="525" name="Google Shape;525;p38"/>
          <p:cNvSpPr txBox="1"/>
          <p:nvPr/>
        </p:nvSpPr>
        <p:spPr>
          <a:xfrm>
            <a:off x="1266450" y="1492500"/>
            <a:ext cx="6611100" cy="4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NX enabled, ASLR </a:t>
            </a:r>
            <a:r>
              <a:rPr lang="en-US" sz="16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enabled, Canary found</a:t>
            </a:r>
            <a:endParaRPr sz="1600" dirty="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526" name="Google Shape;526;p38"/>
          <p:cNvSpPr txBox="1"/>
          <p:nvPr/>
        </p:nvSpPr>
        <p:spPr>
          <a:xfrm>
            <a:off x="1266450" y="1181650"/>
            <a:ext cx="6611100" cy="42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rPr>
              <a:t>CURRENT SITUATION</a:t>
            </a:r>
            <a:endParaRPr sz="2200" dirty="0">
              <a:solidFill>
                <a:schemeClr val="dk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527" name="Google Shape;527;p38"/>
          <p:cNvSpPr txBox="1"/>
          <p:nvPr/>
        </p:nvSpPr>
        <p:spPr>
          <a:xfrm>
            <a:off x="1216240" y="3387838"/>
            <a:ext cx="1899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Not working shellcode	</a:t>
            </a:r>
            <a:endParaRPr dirty="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528" name="Google Shape;528;p38"/>
          <p:cNvSpPr txBox="1"/>
          <p:nvPr/>
        </p:nvSpPr>
        <p:spPr>
          <a:xfrm>
            <a:off x="1216250" y="3036672"/>
            <a:ext cx="1899900" cy="4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rPr>
              <a:t>NX</a:t>
            </a:r>
            <a:endParaRPr sz="2200" dirty="0">
              <a:solidFill>
                <a:schemeClr val="dk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529" name="Google Shape;529;p38"/>
          <p:cNvSpPr txBox="1"/>
          <p:nvPr/>
        </p:nvSpPr>
        <p:spPr>
          <a:xfrm>
            <a:off x="3622050" y="3387838"/>
            <a:ext cx="1899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Need to PIE_base, Libc_base leak </a:t>
            </a:r>
            <a:endParaRPr dirty="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530" name="Google Shape;530;p38"/>
          <p:cNvSpPr txBox="1"/>
          <p:nvPr/>
        </p:nvSpPr>
        <p:spPr>
          <a:xfrm>
            <a:off x="3622057" y="3036672"/>
            <a:ext cx="1899900" cy="4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rPr>
              <a:t>ASLR</a:t>
            </a:r>
            <a:endParaRPr sz="2200" dirty="0">
              <a:solidFill>
                <a:schemeClr val="dk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531" name="Google Shape;531;p38"/>
          <p:cNvSpPr txBox="1"/>
          <p:nvPr/>
        </p:nvSpPr>
        <p:spPr>
          <a:xfrm>
            <a:off x="6027850" y="3387838"/>
            <a:ext cx="1899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Need to Canary leak</a:t>
            </a:r>
            <a:endParaRPr dirty="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532" name="Google Shape;532;p38"/>
          <p:cNvSpPr txBox="1"/>
          <p:nvPr/>
        </p:nvSpPr>
        <p:spPr>
          <a:xfrm>
            <a:off x="6027853" y="3036672"/>
            <a:ext cx="1899900" cy="4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rPr>
              <a:t>Canary</a:t>
            </a:r>
            <a:endParaRPr sz="2200" dirty="0">
              <a:solidFill>
                <a:schemeClr val="dk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cxnSp>
        <p:nvCxnSpPr>
          <p:cNvPr id="533" name="Google Shape;533;p38"/>
          <p:cNvCxnSpPr>
            <a:stCxn id="525" idx="2"/>
            <a:endCxn id="534" idx="0"/>
          </p:cNvCxnSpPr>
          <p:nvPr/>
        </p:nvCxnSpPr>
        <p:spPr>
          <a:xfrm rot="5400000">
            <a:off x="3225600" y="884700"/>
            <a:ext cx="287100" cy="2405700"/>
          </a:xfrm>
          <a:prstGeom prst="bentConnector3">
            <a:avLst>
              <a:gd name="adj1" fmla="val 49983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oval" w="med" len="med"/>
            <a:tailEnd type="oval" w="med" len="med"/>
          </a:ln>
        </p:spPr>
      </p:cxnSp>
      <p:cxnSp>
        <p:nvCxnSpPr>
          <p:cNvPr id="535" name="Google Shape;535;p38"/>
          <p:cNvCxnSpPr>
            <a:stCxn id="525" idx="2"/>
            <a:endCxn id="536" idx="0"/>
          </p:cNvCxnSpPr>
          <p:nvPr/>
        </p:nvCxnSpPr>
        <p:spPr>
          <a:xfrm rot="-5400000" flipH="1">
            <a:off x="5631300" y="884700"/>
            <a:ext cx="287100" cy="2405700"/>
          </a:xfrm>
          <a:prstGeom prst="bentConnector3">
            <a:avLst>
              <a:gd name="adj1" fmla="val 49983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oval" w="med" len="med"/>
            <a:tailEnd type="oval" w="med" len="med"/>
          </a:ln>
        </p:spPr>
      </p:cxnSp>
      <p:cxnSp>
        <p:nvCxnSpPr>
          <p:cNvPr id="537" name="Google Shape;537;p38"/>
          <p:cNvCxnSpPr>
            <a:stCxn id="525" idx="2"/>
            <a:endCxn id="538" idx="0"/>
          </p:cNvCxnSpPr>
          <p:nvPr/>
        </p:nvCxnSpPr>
        <p:spPr>
          <a:xfrm>
            <a:off x="4572000" y="1944000"/>
            <a:ext cx="0" cy="287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oval" w="med" len="med"/>
            <a:tailEnd type="oval" w="med" len="med"/>
          </a:ln>
        </p:spPr>
      </p:cxnSp>
      <p:sp>
        <p:nvSpPr>
          <p:cNvPr id="534" name="Google Shape;534;p38"/>
          <p:cNvSpPr txBox="1"/>
          <p:nvPr/>
        </p:nvSpPr>
        <p:spPr>
          <a:xfrm>
            <a:off x="1781000" y="2231000"/>
            <a:ext cx="770400" cy="703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rPr>
              <a:t>01</a:t>
            </a:r>
            <a:endParaRPr sz="4000">
              <a:solidFill>
                <a:schemeClr val="lt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538" name="Google Shape;538;p38"/>
          <p:cNvSpPr txBox="1"/>
          <p:nvPr/>
        </p:nvSpPr>
        <p:spPr>
          <a:xfrm>
            <a:off x="4186800" y="2231000"/>
            <a:ext cx="770400" cy="703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rPr>
              <a:t>02</a:t>
            </a:r>
            <a:endParaRPr sz="4000">
              <a:solidFill>
                <a:schemeClr val="lt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536" name="Google Shape;536;p38"/>
          <p:cNvSpPr txBox="1"/>
          <p:nvPr/>
        </p:nvSpPr>
        <p:spPr>
          <a:xfrm>
            <a:off x="6592600" y="2231000"/>
            <a:ext cx="770400" cy="703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rPr>
              <a:t>03</a:t>
            </a:r>
            <a:endParaRPr sz="4000">
              <a:solidFill>
                <a:schemeClr val="lt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539" name="Google Shape;539;p38"/>
          <p:cNvSpPr txBox="1"/>
          <p:nvPr/>
        </p:nvSpPr>
        <p:spPr>
          <a:xfrm>
            <a:off x="1268550" y="4247550"/>
            <a:ext cx="6606900" cy="36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rPr>
              <a:t>PROBLEMS</a:t>
            </a:r>
            <a:endParaRPr sz="2200" dirty="0">
              <a:solidFill>
                <a:schemeClr val="dk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cxnSp>
        <p:nvCxnSpPr>
          <p:cNvPr id="540" name="Google Shape;540;p38"/>
          <p:cNvCxnSpPr>
            <a:stCxn id="539" idx="0"/>
            <a:endCxn id="527" idx="2"/>
          </p:cNvCxnSpPr>
          <p:nvPr/>
        </p:nvCxnSpPr>
        <p:spPr>
          <a:xfrm rot="5400000" flipH="1">
            <a:off x="3225600" y="2901150"/>
            <a:ext cx="287100" cy="2405700"/>
          </a:xfrm>
          <a:prstGeom prst="bentConnector3">
            <a:avLst>
              <a:gd name="adj1" fmla="val 49985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oval" w="med" len="med"/>
            <a:tailEnd type="oval" w="med" len="med"/>
          </a:ln>
        </p:spPr>
      </p:cxnSp>
      <p:cxnSp>
        <p:nvCxnSpPr>
          <p:cNvPr id="541" name="Google Shape;541;p38"/>
          <p:cNvCxnSpPr>
            <a:stCxn id="539" idx="0"/>
            <a:endCxn id="531" idx="2"/>
          </p:cNvCxnSpPr>
          <p:nvPr/>
        </p:nvCxnSpPr>
        <p:spPr>
          <a:xfrm rot="-5400000">
            <a:off x="5631300" y="2901150"/>
            <a:ext cx="287100" cy="2405700"/>
          </a:xfrm>
          <a:prstGeom prst="bentConnector3">
            <a:avLst>
              <a:gd name="adj1" fmla="val 49985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oval" w="med" len="med"/>
            <a:tailEnd type="oval" w="med" len="med"/>
          </a:ln>
        </p:spPr>
      </p:cxnSp>
      <p:sp>
        <p:nvSpPr>
          <p:cNvPr id="542" name="Google Shape;542;p38"/>
          <p:cNvSpPr/>
          <p:nvPr/>
        </p:nvSpPr>
        <p:spPr>
          <a:xfrm>
            <a:off x="7964773" y="1442089"/>
            <a:ext cx="257654" cy="257724"/>
          </a:xfrm>
          <a:custGeom>
            <a:avLst/>
            <a:gdLst/>
            <a:ahLst/>
            <a:cxnLst/>
            <a:rect l="l" t="t" r="r" b="b"/>
            <a:pathLst>
              <a:path w="3025" h="3026" extrusionOk="0">
                <a:moveTo>
                  <a:pt x="1164" y="1"/>
                </a:moveTo>
                <a:lnTo>
                  <a:pt x="1164" y="1185"/>
                </a:lnTo>
                <a:lnTo>
                  <a:pt x="0" y="1185"/>
                </a:lnTo>
                <a:lnTo>
                  <a:pt x="0" y="1862"/>
                </a:lnTo>
                <a:lnTo>
                  <a:pt x="1164" y="1862"/>
                </a:lnTo>
                <a:lnTo>
                  <a:pt x="1164" y="3025"/>
                </a:lnTo>
                <a:lnTo>
                  <a:pt x="1840" y="3025"/>
                </a:lnTo>
                <a:lnTo>
                  <a:pt x="1840" y="1862"/>
                </a:lnTo>
                <a:lnTo>
                  <a:pt x="3025" y="1862"/>
                </a:lnTo>
                <a:lnTo>
                  <a:pt x="3025" y="1185"/>
                </a:lnTo>
                <a:lnTo>
                  <a:pt x="1840" y="1185"/>
                </a:lnTo>
                <a:lnTo>
                  <a:pt x="184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6">
          <a:extLst>
            <a:ext uri="{FF2B5EF4-FFF2-40B4-BE49-F238E27FC236}">
              <a16:creationId xmlns:a16="http://schemas.microsoft.com/office/drawing/2014/main" id="{B9ECB306-1AF0-75C5-697B-B6B1617953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p43">
            <a:extLst>
              <a:ext uri="{FF2B5EF4-FFF2-40B4-BE49-F238E27FC236}">
                <a16:creationId xmlns:a16="http://schemas.microsoft.com/office/drawing/2014/main" id="{60E0F775-5BDC-BEAB-D878-75C672BB72D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4175" y="445025"/>
            <a:ext cx="771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Exploit set 0</a:t>
            </a:r>
            <a:endParaRPr dirty="0"/>
          </a:p>
        </p:txBody>
      </p:sp>
      <p:sp>
        <p:nvSpPr>
          <p:cNvPr id="840" name="Google Shape;840;p43">
            <a:extLst>
              <a:ext uri="{FF2B5EF4-FFF2-40B4-BE49-F238E27FC236}">
                <a16:creationId xmlns:a16="http://schemas.microsoft.com/office/drawing/2014/main" id="{D4AB778E-B930-AA0A-D4F8-24349CC7744A}"/>
              </a:ext>
            </a:extLst>
          </p:cNvPr>
          <p:cNvSpPr/>
          <p:nvPr/>
        </p:nvSpPr>
        <p:spPr>
          <a:xfrm>
            <a:off x="7217673" y="1703964"/>
            <a:ext cx="257654" cy="257724"/>
          </a:xfrm>
          <a:custGeom>
            <a:avLst/>
            <a:gdLst/>
            <a:ahLst/>
            <a:cxnLst/>
            <a:rect l="l" t="t" r="r" b="b"/>
            <a:pathLst>
              <a:path w="3025" h="3026" extrusionOk="0">
                <a:moveTo>
                  <a:pt x="1164" y="1"/>
                </a:moveTo>
                <a:lnTo>
                  <a:pt x="1164" y="1185"/>
                </a:lnTo>
                <a:lnTo>
                  <a:pt x="0" y="1185"/>
                </a:lnTo>
                <a:lnTo>
                  <a:pt x="0" y="1862"/>
                </a:lnTo>
                <a:lnTo>
                  <a:pt x="1164" y="1862"/>
                </a:lnTo>
                <a:lnTo>
                  <a:pt x="1164" y="3025"/>
                </a:lnTo>
                <a:lnTo>
                  <a:pt x="1840" y="3025"/>
                </a:lnTo>
                <a:lnTo>
                  <a:pt x="1840" y="1862"/>
                </a:lnTo>
                <a:lnTo>
                  <a:pt x="3025" y="1862"/>
                </a:lnTo>
                <a:lnTo>
                  <a:pt x="3025" y="1185"/>
                </a:lnTo>
                <a:lnTo>
                  <a:pt x="1840" y="1185"/>
                </a:lnTo>
                <a:lnTo>
                  <a:pt x="184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1" name="Google Shape;841;p43">
            <a:extLst>
              <a:ext uri="{FF2B5EF4-FFF2-40B4-BE49-F238E27FC236}">
                <a16:creationId xmlns:a16="http://schemas.microsoft.com/office/drawing/2014/main" id="{D315A950-A03D-1D6D-8333-A416A9F73C3A}"/>
              </a:ext>
            </a:extLst>
          </p:cNvPr>
          <p:cNvSpPr/>
          <p:nvPr/>
        </p:nvSpPr>
        <p:spPr>
          <a:xfrm>
            <a:off x="1145223" y="831939"/>
            <a:ext cx="257654" cy="257724"/>
          </a:xfrm>
          <a:custGeom>
            <a:avLst/>
            <a:gdLst/>
            <a:ahLst/>
            <a:cxnLst/>
            <a:rect l="l" t="t" r="r" b="b"/>
            <a:pathLst>
              <a:path w="3025" h="3026" extrusionOk="0">
                <a:moveTo>
                  <a:pt x="1164" y="1"/>
                </a:moveTo>
                <a:lnTo>
                  <a:pt x="1164" y="1185"/>
                </a:lnTo>
                <a:lnTo>
                  <a:pt x="0" y="1185"/>
                </a:lnTo>
                <a:lnTo>
                  <a:pt x="0" y="1862"/>
                </a:lnTo>
                <a:lnTo>
                  <a:pt x="1164" y="1862"/>
                </a:lnTo>
                <a:lnTo>
                  <a:pt x="1164" y="3025"/>
                </a:lnTo>
                <a:lnTo>
                  <a:pt x="1840" y="3025"/>
                </a:lnTo>
                <a:lnTo>
                  <a:pt x="1840" y="1862"/>
                </a:lnTo>
                <a:lnTo>
                  <a:pt x="3025" y="1862"/>
                </a:lnTo>
                <a:lnTo>
                  <a:pt x="3025" y="1185"/>
                </a:lnTo>
                <a:lnTo>
                  <a:pt x="1840" y="1185"/>
                </a:lnTo>
                <a:lnTo>
                  <a:pt x="184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B6349C7-6D99-35CD-F307-9612BEFDF189}"/>
              </a:ext>
            </a:extLst>
          </p:cNvPr>
          <p:cNvSpPr txBox="1"/>
          <p:nvPr/>
        </p:nvSpPr>
        <p:spPr>
          <a:xfrm>
            <a:off x="2442939" y="1460574"/>
            <a:ext cx="2369127" cy="29977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000"/>
              </a:lnSpc>
              <a:buNone/>
            </a:pPr>
            <a:r>
              <a:rPr lang="en-US" altLang="ko-KR" sz="600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altLang="ko-KR" sz="6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600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600" b="0" dirty="0" err="1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stdio.h</a:t>
            </a:r>
            <a:r>
              <a:rPr lang="en-US" altLang="ko-KR" sz="600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600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000"/>
              </a:lnSpc>
              <a:buNone/>
            </a:pPr>
            <a:r>
              <a:rPr lang="en-US" altLang="ko-KR" sz="600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altLang="ko-KR" sz="6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600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600" b="0" dirty="0" err="1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unistd.h</a:t>
            </a:r>
            <a:r>
              <a:rPr lang="en-US" altLang="ko-KR" sz="600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600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000"/>
              </a:lnSpc>
              <a:buNone/>
            </a:pPr>
            <a:br>
              <a:rPr lang="en-US" altLang="ko-KR" sz="6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600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6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600" b="0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6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pPr>
              <a:lnSpc>
                <a:spcPts val="1000"/>
              </a:lnSpc>
              <a:buNone/>
            </a:pPr>
            <a:r>
              <a:rPr lang="en-US" altLang="ko-KR" sz="6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600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en-US" altLang="ko-KR" sz="6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600" b="0" dirty="0" err="1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buf</a:t>
            </a:r>
            <a:r>
              <a:rPr lang="en-US" altLang="ko-KR" sz="6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600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0x30</a:t>
            </a:r>
            <a:r>
              <a:rPr lang="en-US" altLang="ko-KR" sz="6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pPr>
              <a:lnSpc>
                <a:spcPts val="1000"/>
              </a:lnSpc>
              <a:buNone/>
            </a:pPr>
            <a:br>
              <a:rPr lang="en-US" altLang="ko-KR" sz="6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6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600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setvbuf</a:t>
            </a:r>
            <a:r>
              <a:rPr lang="en-US" altLang="ko-KR" sz="6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(stdin, </a:t>
            </a:r>
            <a:r>
              <a:rPr lang="en-US" altLang="ko-KR" sz="600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6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_IONBF, </a:t>
            </a:r>
            <a:r>
              <a:rPr lang="en-US" altLang="ko-KR" sz="600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6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1000"/>
              </a:lnSpc>
              <a:buNone/>
            </a:pPr>
            <a:r>
              <a:rPr lang="en-US" altLang="ko-KR" sz="6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600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setvbuf</a:t>
            </a:r>
            <a:r>
              <a:rPr lang="en-US" altLang="ko-KR" sz="6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600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stdout</a:t>
            </a:r>
            <a:r>
              <a:rPr lang="en-US" altLang="ko-KR" sz="6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600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6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_IONBF, </a:t>
            </a:r>
            <a:r>
              <a:rPr lang="en-US" altLang="ko-KR" sz="600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6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1000"/>
              </a:lnSpc>
              <a:buNone/>
            </a:pPr>
            <a:br>
              <a:rPr lang="en-US" altLang="ko-KR" sz="6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6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600" b="0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puts</a:t>
            </a:r>
            <a:r>
              <a:rPr lang="en-US" altLang="ko-KR" sz="6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600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"[1] Leak Canary"</a:t>
            </a:r>
            <a:r>
              <a:rPr lang="en-US" altLang="ko-KR" sz="6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1000"/>
              </a:lnSpc>
              <a:buNone/>
            </a:pPr>
            <a:r>
              <a:rPr lang="en-US" altLang="ko-KR" sz="6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600" b="0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write</a:t>
            </a:r>
            <a:r>
              <a:rPr lang="en-US" altLang="ko-KR" sz="6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600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6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600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600" b="0" dirty="0" err="1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Buf</a:t>
            </a:r>
            <a:r>
              <a:rPr lang="en-US" altLang="ko-KR" sz="600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: "</a:t>
            </a:r>
            <a:r>
              <a:rPr lang="en-US" altLang="ko-KR" sz="6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600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sz="6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1000"/>
              </a:lnSpc>
              <a:buNone/>
            </a:pPr>
            <a:r>
              <a:rPr lang="en-US" altLang="ko-KR" sz="6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600" b="0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read</a:t>
            </a:r>
            <a:r>
              <a:rPr lang="en-US" altLang="ko-KR" sz="6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600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6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600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buf</a:t>
            </a:r>
            <a:r>
              <a:rPr lang="en-US" altLang="ko-KR" sz="6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600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0x100</a:t>
            </a:r>
            <a:r>
              <a:rPr lang="en-US" altLang="ko-KR" sz="6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1000"/>
              </a:lnSpc>
              <a:buNone/>
            </a:pPr>
            <a:r>
              <a:rPr lang="ko-KR" altLang="en-US" sz="6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600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lang="en-US" altLang="ko-KR" sz="6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600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600" b="0" dirty="0" err="1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Buf</a:t>
            </a:r>
            <a:r>
              <a:rPr lang="en-US" altLang="ko-KR" sz="600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600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%s</a:t>
            </a:r>
            <a:r>
              <a:rPr lang="en-US" altLang="ko-KR" sz="600" b="0" dirty="0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altLang="ko-KR" sz="600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6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600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buf</a:t>
            </a:r>
            <a:r>
              <a:rPr lang="en-US" altLang="ko-KR" sz="6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); </a:t>
            </a:r>
          </a:p>
          <a:p>
            <a:pPr>
              <a:lnSpc>
                <a:spcPts val="1000"/>
              </a:lnSpc>
              <a:buNone/>
            </a:pPr>
            <a:br>
              <a:rPr lang="en-US" altLang="ko-KR" sz="6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6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600" b="0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puts</a:t>
            </a:r>
            <a:r>
              <a:rPr lang="en-US" altLang="ko-KR" sz="6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600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"[2] Input ROP payload"</a:t>
            </a:r>
            <a:r>
              <a:rPr lang="en-US" altLang="ko-KR" sz="6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1000"/>
              </a:lnSpc>
              <a:buNone/>
            </a:pPr>
            <a:r>
              <a:rPr lang="en-US" altLang="ko-KR" sz="6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600" b="0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write</a:t>
            </a:r>
            <a:r>
              <a:rPr lang="en-US" altLang="ko-KR" sz="6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600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6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600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600" b="0" dirty="0" err="1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Buf</a:t>
            </a:r>
            <a:r>
              <a:rPr lang="en-US" altLang="ko-KR" sz="600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: "</a:t>
            </a:r>
            <a:r>
              <a:rPr lang="en-US" altLang="ko-KR" sz="6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600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sz="6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1000"/>
              </a:lnSpc>
              <a:buNone/>
            </a:pPr>
            <a:r>
              <a:rPr lang="en-US" altLang="ko-KR" sz="6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600" b="0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read</a:t>
            </a:r>
            <a:r>
              <a:rPr lang="en-US" altLang="ko-KR" sz="6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600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6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600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buf</a:t>
            </a:r>
            <a:r>
              <a:rPr lang="en-US" altLang="ko-KR" sz="6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600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0x100</a:t>
            </a:r>
            <a:r>
              <a:rPr lang="en-US" altLang="ko-KR" sz="6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1000"/>
              </a:lnSpc>
              <a:buNone/>
            </a:pPr>
            <a:br>
              <a:rPr lang="en-US" altLang="ko-KR" sz="6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6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600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6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600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6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000"/>
              </a:lnSpc>
              <a:buNone/>
            </a:pPr>
            <a:r>
              <a:rPr lang="en-US" altLang="ko-KR" sz="6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>
              <a:lnSpc>
                <a:spcPts val="1425"/>
              </a:lnSpc>
              <a:buNone/>
            </a:pPr>
            <a:br>
              <a:rPr lang="en-US" altLang="ko-KR" sz="8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</a:br>
            <a:endParaRPr lang="en-US" altLang="ko-KR" sz="800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F2AEDE3-034A-E810-1FA9-B185370FEB2B}"/>
              </a:ext>
            </a:extLst>
          </p:cNvPr>
          <p:cNvSpPr/>
          <p:nvPr/>
        </p:nvSpPr>
        <p:spPr>
          <a:xfrm>
            <a:off x="2442939" y="1356287"/>
            <a:ext cx="1789424" cy="2848203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E64D36CF-BFEE-A543-38D4-0B9050B14F62}"/>
              </a:ext>
            </a:extLst>
          </p:cNvPr>
          <p:cNvCxnSpPr>
            <a:cxnSpLocks/>
          </p:cNvCxnSpPr>
          <p:nvPr/>
        </p:nvCxnSpPr>
        <p:spPr>
          <a:xfrm flipV="1">
            <a:off x="3456345" y="2571750"/>
            <a:ext cx="1461290" cy="4070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848A76EC-78D0-FC88-05B3-DC90E470715F}"/>
              </a:ext>
            </a:extLst>
          </p:cNvPr>
          <p:cNvCxnSpPr>
            <a:cxnSpLocks/>
          </p:cNvCxnSpPr>
          <p:nvPr/>
        </p:nvCxnSpPr>
        <p:spPr>
          <a:xfrm>
            <a:off x="3669996" y="3116221"/>
            <a:ext cx="12476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49E96922-A4BF-5589-3403-6481D07CC3EF}"/>
              </a:ext>
            </a:extLst>
          </p:cNvPr>
          <p:cNvCxnSpPr>
            <a:cxnSpLocks/>
          </p:cNvCxnSpPr>
          <p:nvPr/>
        </p:nvCxnSpPr>
        <p:spPr>
          <a:xfrm>
            <a:off x="3456345" y="3623006"/>
            <a:ext cx="14612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DC8848B-5820-3DFB-6E8E-C3AAC215CA33}"/>
              </a:ext>
            </a:extLst>
          </p:cNvPr>
          <p:cNvSpPr txBox="1"/>
          <p:nvPr/>
        </p:nvSpPr>
        <p:spPr>
          <a:xfrm>
            <a:off x="4876354" y="2448639"/>
            <a:ext cx="21093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err="1">
                <a:solidFill>
                  <a:schemeClr val="tx1"/>
                </a:solidFill>
              </a:rPr>
              <a:t>buf</a:t>
            </a:r>
            <a:r>
              <a:rPr lang="ko-KR" altLang="en-US" sz="1000" dirty="0">
                <a:solidFill>
                  <a:schemeClr val="tx1"/>
                </a:solidFill>
              </a:rPr>
              <a:t>에 입력을 과하게 받음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BA950A8-64DB-1A57-9E69-ED35DCE813A0}"/>
              </a:ext>
            </a:extLst>
          </p:cNvPr>
          <p:cNvSpPr txBox="1"/>
          <p:nvPr/>
        </p:nvSpPr>
        <p:spPr>
          <a:xfrm>
            <a:off x="4876353" y="2993110"/>
            <a:ext cx="21093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err="1">
                <a:solidFill>
                  <a:schemeClr val="tx1"/>
                </a:solidFill>
              </a:rPr>
              <a:t>buf</a:t>
            </a:r>
            <a:r>
              <a:rPr lang="ko-KR" altLang="en-US" sz="1000" dirty="0">
                <a:solidFill>
                  <a:schemeClr val="tx1"/>
                </a:solidFill>
              </a:rPr>
              <a:t>의 내용을 출력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91A61AF-36B2-0E57-81D2-DFAB0A62786E}"/>
              </a:ext>
            </a:extLst>
          </p:cNvPr>
          <p:cNvSpPr txBox="1"/>
          <p:nvPr/>
        </p:nvSpPr>
        <p:spPr>
          <a:xfrm>
            <a:off x="4876353" y="3499895"/>
            <a:ext cx="23691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err="1">
                <a:solidFill>
                  <a:schemeClr val="tx1"/>
                </a:solidFill>
              </a:rPr>
              <a:t>buf</a:t>
            </a:r>
            <a:r>
              <a:rPr lang="ko-KR" altLang="en-US" sz="1000" dirty="0">
                <a:solidFill>
                  <a:schemeClr val="tx1"/>
                </a:solidFill>
              </a:rPr>
              <a:t>의 내용을 또 입력을 과하게 받음</a:t>
            </a:r>
          </a:p>
        </p:txBody>
      </p:sp>
    </p:spTree>
    <p:extLst>
      <p:ext uri="{BB962C8B-B14F-4D97-AF65-F5344CB8AC3E}">
        <p14:creationId xmlns:p14="http://schemas.microsoft.com/office/powerpoint/2010/main" val="17440260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6">
          <a:extLst>
            <a:ext uri="{FF2B5EF4-FFF2-40B4-BE49-F238E27FC236}">
              <a16:creationId xmlns:a16="http://schemas.microsoft.com/office/drawing/2014/main" id="{6F93B266-F178-94A5-CC0D-1B01D3C173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p43">
            <a:extLst>
              <a:ext uri="{FF2B5EF4-FFF2-40B4-BE49-F238E27FC236}">
                <a16:creationId xmlns:a16="http://schemas.microsoft.com/office/drawing/2014/main" id="{F43AE1A1-03BF-3162-6914-E9D515763D9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4175" y="445025"/>
            <a:ext cx="771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altLang="ko-KR" dirty="0"/>
              <a:t>Exploit set 1</a:t>
            </a:r>
            <a:endParaRPr dirty="0"/>
          </a:p>
        </p:txBody>
      </p:sp>
      <p:sp>
        <p:nvSpPr>
          <p:cNvPr id="838" name="Google Shape;838;p43">
            <a:extLst>
              <a:ext uri="{FF2B5EF4-FFF2-40B4-BE49-F238E27FC236}">
                <a16:creationId xmlns:a16="http://schemas.microsoft.com/office/drawing/2014/main" id="{8285EA9C-6689-9C43-4F31-8DC3ECD03893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83324" y="1492800"/>
            <a:ext cx="4265700" cy="293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74320" lvl="0" indent="-226059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US" dirty="0"/>
              <a:t>1. </a:t>
            </a:r>
            <a:r>
              <a:rPr lang="en-US" dirty="0">
                <a:latin typeface="+mn-ea"/>
                <a:ea typeface="+mn-ea"/>
              </a:rPr>
              <a:t>read </a:t>
            </a:r>
            <a:r>
              <a:rPr lang="ko-KR" altLang="en-US" dirty="0">
                <a:latin typeface="+mn-ea"/>
                <a:ea typeface="+mn-ea"/>
              </a:rPr>
              <a:t>함수가 </a:t>
            </a:r>
            <a:r>
              <a:rPr lang="en-US" altLang="ko-KR" dirty="0">
                <a:latin typeface="+mn-ea"/>
                <a:ea typeface="+mn-ea"/>
              </a:rPr>
              <a:t>rbp-0x40</a:t>
            </a:r>
            <a:r>
              <a:rPr lang="ko-KR" altLang="en-US" dirty="0">
                <a:latin typeface="+mn-ea"/>
                <a:ea typeface="+mn-ea"/>
              </a:rPr>
              <a:t>을 참조하는 것을 확인하고 </a:t>
            </a:r>
            <a:r>
              <a:rPr lang="en-US" altLang="ko-KR" dirty="0">
                <a:latin typeface="+mn-ea"/>
                <a:ea typeface="+mn-ea"/>
              </a:rPr>
              <a:t>canary</a:t>
            </a:r>
            <a:r>
              <a:rPr lang="ko-KR" altLang="en-US" dirty="0">
                <a:latin typeface="+mn-ea"/>
                <a:ea typeface="+mn-ea"/>
              </a:rPr>
              <a:t>의 위치를</a:t>
            </a:r>
            <a:r>
              <a:rPr lang="en-US" dirty="0">
                <a:latin typeface="+mn-ea"/>
                <a:ea typeface="+mn-ea"/>
              </a:rPr>
              <a:t> </a:t>
            </a:r>
            <a:r>
              <a:rPr lang="ko-KR" altLang="en-US" dirty="0">
                <a:latin typeface="+mn-ea"/>
                <a:ea typeface="+mn-ea"/>
              </a:rPr>
              <a:t>파악</a:t>
            </a:r>
            <a:endParaRPr dirty="0">
              <a:latin typeface="+mn-ea"/>
              <a:ea typeface="+mn-ea"/>
            </a:endParaRPr>
          </a:p>
        </p:txBody>
      </p:sp>
      <p:sp>
        <p:nvSpPr>
          <p:cNvPr id="840" name="Google Shape;840;p43">
            <a:extLst>
              <a:ext uri="{FF2B5EF4-FFF2-40B4-BE49-F238E27FC236}">
                <a16:creationId xmlns:a16="http://schemas.microsoft.com/office/drawing/2014/main" id="{5982E2EF-8B82-30AC-8EAF-F2CCFA1B8878}"/>
              </a:ext>
            </a:extLst>
          </p:cNvPr>
          <p:cNvSpPr/>
          <p:nvPr/>
        </p:nvSpPr>
        <p:spPr>
          <a:xfrm>
            <a:off x="7217673" y="1703964"/>
            <a:ext cx="257654" cy="257724"/>
          </a:xfrm>
          <a:custGeom>
            <a:avLst/>
            <a:gdLst/>
            <a:ahLst/>
            <a:cxnLst/>
            <a:rect l="l" t="t" r="r" b="b"/>
            <a:pathLst>
              <a:path w="3025" h="3026" extrusionOk="0">
                <a:moveTo>
                  <a:pt x="1164" y="1"/>
                </a:moveTo>
                <a:lnTo>
                  <a:pt x="1164" y="1185"/>
                </a:lnTo>
                <a:lnTo>
                  <a:pt x="0" y="1185"/>
                </a:lnTo>
                <a:lnTo>
                  <a:pt x="0" y="1862"/>
                </a:lnTo>
                <a:lnTo>
                  <a:pt x="1164" y="1862"/>
                </a:lnTo>
                <a:lnTo>
                  <a:pt x="1164" y="3025"/>
                </a:lnTo>
                <a:lnTo>
                  <a:pt x="1840" y="3025"/>
                </a:lnTo>
                <a:lnTo>
                  <a:pt x="1840" y="1862"/>
                </a:lnTo>
                <a:lnTo>
                  <a:pt x="3025" y="1862"/>
                </a:lnTo>
                <a:lnTo>
                  <a:pt x="3025" y="1185"/>
                </a:lnTo>
                <a:lnTo>
                  <a:pt x="1840" y="1185"/>
                </a:lnTo>
                <a:lnTo>
                  <a:pt x="184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1" name="Google Shape;841;p43">
            <a:extLst>
              <a:ext uri="{FF2B5EF4-FFF2-40B4-BE49-F238E27FC236}">
                <a16:creationId xmlns:a16="http://schemas.microsoft.com/office/drawing/2014/main" id="{B9048EBF-7FD6-116B-A6FF-6D4502583EA1}"/>
              </a:ext>
            </a:extLst>
          </p:cNvPr>
          <p:cNvSpPr/>
          <p:nvPr/>
        </p:nvSpPr>
        <p:spPr>
          <a:xfrm>
            <a:off x="1145223" y="831939"/>
            <a:ext cx="257654" cy="257724"/>
          </a:xfrm>
          <a:custGeom>
            <a:avLst/>
            <a:gdLst/>
            <a:ahLst/>
            <a:cxnLst/>
            <a:rect l="l" t="t" r="r" b="b"/>
            <a:pathLst>
              <a:path w="3025" h="3026" extrusionOk="0">
                <a:moveTo>
                  <a:pt x="1164" y="1"/>
                </a:moveTo>
                <a:lnTo>
                  <a:pt x="1164" y="1185"/>
                </a:lnTo>
                <a:lnTo>
                  <a:pt x="0" y="1185"/>
                </a:lnTo>
                <a:lnTo>
                  <a:pt x="0" y="1862"/>
                </a:lnTo>
                <a:lnTo>
                  <a:pt x="1164" y="1862"/>
                </a:lnTo>
                <a:lnTo>
                  <a:pt x="1164" y="3025"/>
                </a:lnTo>
                <a:lnTo>
                  <a:pt x="1840" y="3025"/>
                </a:lnTo>
                <a:lnTo>
                  <a:pt x="1840" y="1862"/>
                </a:lnTo>
                <a:lnTo>
                  <a:pt x="3025" y="1862"/>
                </a:lnTo>
                <a:lnTo>
                  <a:pt x="3025" y="1185"/>
                </a:lnTo>
                <a:lnTo>
                  <a:pt x="1840" y="1185"/>
                </a:lnTo>
                <a:lnTo>
                  <a:pt x="184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FD18FDD-7297-CDC8-D078-35F54B992D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1515" y="1138509"/>
            <a:ext cx="3471176" cy="113091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8B6978F7-8781-08C6-6EA2-34241AEA9F12}"/>
              </a:ext>
            </a:extLst>
          </p:cNvPr>
          <p:cNvSpPr/>
          <p:nvPr/>
        </p:nvSpPr>
        <p:spPr>
          <a:xfrm>
            <a:off x="7833360" y="1492800"/>
            <a:ext cx="596515" cy="12886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439EC9D0-1729-C298-2657-DB6A2B1CB8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7358363"/>
              </p:ext>
            </p:extLst>
          </p:nvPr>
        </p:nvGraphicFramePr>
        <p:xfrm>
          <a:off x="6353811" y="2443543"/>
          <a:ext cx="2577466" cy="2113690"/>
        </p:xfrm>
        <a:graphic>
          <a:graphicData uri="http://schemas.openxmlformats.org/drawingml/2006/table">
            <a:tbl>
              <a:tblPr firstRow="1" bandRow="1">
                <a:tableStyleId>{A262EF4A-971C-4B5E-86EB-1C35ACF63EDF}</a:tableStyleId>
              </a:tblPr>
              <a:tblGrid>
                <a:gridCol w="567055">
                  <a:extLst>
                    <a:ext uri="{9D8B030D-6E8A-4147-A177-3AD203B41FA5}">
                      <a16:colId xmlns:a16="http://schemas.microsoft.com/office/drawing/2014/main" val="2645302609"/>
                    </a:ext>
                  </a:extLst>
                </a:gridCol>
                <a:gridCol w="2010411">
                  <a:extLst>
                    <a:ext uri="{9D8B030D-6E8A-4147-A177-3AD203B41FA5}">
                      <a16:colId xmlns:a16="http://schemas.microsoft.com/office/drawing/2014/main" val="159892748"/>
                    </a:ext>
                  </a:extLst>
                </a:gridCol>
              </a:tblGrid>
              <a:tr h="1001170">
                <a:tc gridSpan="2"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br>
                        <a:rPr lang="en-US" altLang="ko-KR" dirty="0">
                          <a:solidFill>
                            <a:schemeClr val="tx1"/>
                          </a:solidFill>
                        </a:rPr>
                      </a:br>
                      <a:r>
                        <a:rPr lang="en-US" altLang="ko-KR" dirty="0" err="1">
                          <a:solidFill>
                            <a:schemeClr val="tx1"/>
                          </a:solidFill>
                        </a:rPr>
                        <a:t>buf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3545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\x00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       Canary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7594870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>
                          <a:solidFill>
                            <a:schemeClr val="tx1"/>
                          </a:solidFill>
                        </a:rPr>
                        <a:t>rbp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1816889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ret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578374"/>
                  </a:ext>
                </a:extLst>
              </a:tr>
            </a:tbl>
          </a:graphicData>
        </a:graphic>
      </p:graphicFrame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32CED418-FAA2-24A1-A8FB-328720F46FFB}"/>
              </a:ext>
            </a:extLst>
          </p:cNvPr>
          <p:cNvCxnSpPr>
            <a:cxnSpLocks/>
          </p:cNvCxnSpPr>
          <p:nvPr/>
        </p:nvCxnSpPr>
        <p:spPr>
          <a:xfrm>
            <a:off x="5852663" y="2442210"/>
            <a:ext cx="5011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FCFC4F38-7213-9CCF-12DD-B9A292CD22E5}"/>
              </a:ext>
            </a:extLst>
          </p:cNvPr>
          <p:cNvCxnSpPr>
            <a:cxnSpLocks/>
          </p:cNvCxnSpPr>
          <p:nvPr/>
        </p:nvCxnSpPr>
        <p:spPr>
          <a:xfrm>
            <a:off x="5847318" y="3440430"/>
            <a:ext cx="5011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6739C514-3956-C197-2519-40DA04674D76}"/>
              </a:ext>
            </a:extLst>
          </p:cNvPr>
          <p:cNvCxnSpPr>
            <a:cxnSpLocks/>
          </p:cNvCxnSpPr>
          <p:nvPr/>
        </p:nvCxnSpPr>
        <p:spPr>
          <a:xfrm>
            <a:off x="5847318" y="4179570"/>
            <a:ext cx="5011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9A67790F-3D86-483F-C764-B07D21858154}"/>
              </a:ext>
            </a:extLst>
          </p:cNvPr>
          <p:cNvCxnSpPr>
            <a:cxnSpLocks/>
          </p:cNvCxnSpPr>
          <p:nvPr/>
        </p:nvCxnSpPr>
        <p:spPr>
          <a:xfrm>
            <a:off x="5847318" y="3813810"/>
            <a:ext cx="5011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9740332-94B8-5B46-D39F-AA0972337173}"/>
              </a:ext>
            </a:extLst>
          </p:cNvPr>
          <p:cNvSpPr txBox="1"/>
          <p:nvPr/>
        </p:nvSpPr>
        <p:spPr>
          <a:xfrm>
            <a:off x="5049024" y="2288321"/>
            <a:ext cx="12931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/>
                </a:solidFill>
              </a:rPr>
              <a:t>rbp-0x40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E4D348A-02C7-3CD2-67B4-D20B87844BDC}"/>
              </a:ext>
            </a:extLst>
          </p:cNvPr>
          <p:cNvSpPr txBox="1"/>
          <p:nvPr/>
        </p:nvSpPr>
        <p:spPr>
          <a:xfrm>
            <a:off x="5127116" y="3282259"/>
            <a:ext cx="12931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/>
                </a:solidFill>
              </a:rPr>
              <a:t>rbp-0x8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35977A0-7932-4E98-4FD1-FC6BA47A21F8}"/>
              </a:ext>
            </a:extLst>
          </p:cNvPr>
          <p:cNvSpPr txBox="1"/>
          <p:nvPr/>
        </p:nvSpPr>
        <p:spPr>
          <a:xfrm>
            <a:off x="5485256" y="3637333"/>
            <a:ext cx="12931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chemeClr val="tx1"/>
                </a:solidFill>
              </a:rPr>
              <a:t>rbp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75B312-F48F-0516-5E48-09B03ACB5BD2}"/>
              </a:ext>
            </a:extLst>
          </p:cNvPr>
          <p:cNvSpPr txBox="1"/>
          <p:nvPr/>
        </p:nvSpPr>
        <p:spPr>
          <a:xfrm>
            <a:off x="5088590" y="4025953"/>
            <a:ext cx="12931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/>
                </a:solidFill>
              </a:rPr>
              <a:t>rbp+0x8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1511D68D-AC90-7019-A78A-1D882F3D92E7}"/>
              </a:ext>
            </a:extLst>
          </p:cNvPr>
          <p:cNvCxnSpPr/>
          <p:nvPr/>
        </p:nvCxnSpPr>
        <p:spPr>
          <a:xfrm>
            <a:off x="6484620" y="2442209"/>
            <a:ext cx="0" cy="993938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C44D4D2-BD89-2949-2CA1-E9D31111A86A}"/>
              </a:ext>
            </a:extLst>
          </p:cNvPr>
          <p:cNvSpPr txBox="1"/>
          <p:nvPr/>
        </p:nvSpPr>
        <p:spPr>
          <a:xfrm>
            <a:off x="6440540" y="2808161"/>
            <a:ext cx="12931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/>
                </a:solidFill>
              </a:rPr>
              <a:t>0x38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F844ACEE-229B-3141-539F-7B7399F31F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6904" y="2088172"/>
            <a:ext cx="3393870" cy="2469062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DBAA8D0C-E82F-25F2-CEA9-FBA9E0C8A3B5}"/>
              </a:ext>
            </a:extLst>
          </p:cNvPr>
          <p:cNvSpPr/>
          <p:nvPr/>
        </p:nvSpPr>
        <p:spPr>
          <a:xfrm>
            <a:off x="3909060" y="4069080"/>
            <a:ext cx="198120" cy="2341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A56227E1-17B1-7E53-EC4D-0797D9B6858A}"/>
              </a:ext>
            </a:extLst>
          </p:cNvPr>
          <p:cNvCxnSpPr/>
          <p:nvPr/>
        </p:nvCxnSpPr>
        <p:spPr>
          <a:xfrm>
            <a:off x="1872551" y="3053833"/>
            <a:ext cx="89690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CE9B78CC-DCB6-F94E-0BC0-1B3F73AC4C4D}"/>
              </a:ext>
            </a:extLst>
          </p:cNvPr>
          <p:cNvCxnSpPr/>
          <p:nvPr/>
        </p:nvCxnSpPr>
        <p:spPr>
          <a:xfrm flipV="1">
            <a:off x="4929188" y="1547813"/>
            <a:ext cx="2904172" cy="156151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7A2EFE8A-771C-F64B-AD4E-F07D81A5B380}"/>
              </a:ext>
            </a:extLst>
          </p:cNvPr>
          <p:cNvSpPr txBox="1"/>
          <p:nvPr/>
        </p:nvSpPr>
        <p:spPr>
          <a:xfrm>
            <a:off x="5049024" y="1400175"/>
            <a:ext cx="1516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92D050"/>
                </a:solidFill>
              </a:rPr>
              <a:t>1</a:t>
            </a:r>
            <a:endParaRPr lang="ko-KR" altLang="en-US" dirty="0">
              <a:solidFill>
                <a:srgbClr val="92D050"/>
              </a:solidFill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CADB29FD-D42E-850F-56CC-5D1455EC6103}"/>
              </a:ext>
            </a:extLst>
          </p:cNvPr>
          <p:cNvCxnSpPr>
            <a:cxnSpLocks/>
          </p:cNvCxnSpPr>
          <p:nvPr/>
        </p:nvCxnSpPr>
        <p:spPr>
          <a:xfrm flipH="1">
            <a:off x="6353811" y="1640564"/>
            <a:ext cx="1782040" cy="801645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F0676FBD-F00D-EEE8-A9E8-9578251465DA}"/>
              </a:ext>
            </a:extLst>
          </p:cNvPr>
          <p:cNvSpPr txBox="1"/>
          <p:nvPr/>
        </p:nvSpPr>
        <p:spPr>
          <a:xfrm>
            <a:off x="7953196" y="1642659"/>
            <a:ext cx="1516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92D050"/>
                </a:solidFill>
              </a:rPr>
              <a:t>2</a:t>
            </a:r>
            <a:endParaRPr lang="ko-KR" altLang="en-US" dirty="0">
              <a:solidFill>
                <a:srgbClr val="92D050"/>
              </a:solidFill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308ABEAD-FB8F-F5EC-DF07-3E14AFBB103D}"/>
              </a:ext>
            </a:extLst>
          </p:cNvPr>
          <p:cNvCxnSpPr>
            <a:cxnSpLocks/>
          </p:cNvCxnSpPr>
          <p:nvPr/>
        </p:nvCxnSpPr>
        <p:spPr>
          <a:xfrm flipH="1">
            <a:off x="2790190" y="2897754"/>
            <a:ext cx="3556581" cy="78059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2D50F8BE-7E72-265F-77A0-C6FF503B816A}"/>
              </a:ext>
            </a:extLst>
          </p:cNvPr>
          <p:cNvSpPr txBox="1"/>
          <p:nvPr/>
        </p:nvSpPr>
        <p:spPr>
          <a:xfrm>
            <a:off x="6032434" y="2585989"/>
            <a:ext cx="1516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92D050"/>
                </a:solidFill>
              </a:rPr>
              <a:t>3</a:t>
            </a:r>
            <a:endParaRPr lang="ko-KR" altLang="en-US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253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32" grpId="0"/>
      <p:bldP spid="3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6">
          <a:extLst>
            <a:ext uri="{FF2B5EF4-FFF2-40B4-BE49-F238E27FC236}">
              <a16:creationId xmlns:a16="http://schemas.microsoft.com/office/drawing/2014/main" id="{23510586-330D-0333-A65C-DB44544822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p43">
            <a:extLst>
              <a:ext uri="{FF2B5EF4-FFF2-40B4-BE49-F238E27FC236}">
                <a16:creationId xmlns:a16="http://schemas.microsoft.com/office/drawing/2014/main" id="{21E85D64-0B59-CFB9-2D63-FEA274AE091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4175" y="445025"/>
            <a:ext cx="771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altLang="ko-KR" dirty="0"/>
              <a:t>Exploit set 2</a:t>
            </a:r>
            <a:endParaRPr dirty="0"/>
          </a:p>
        </p:txBody>
      </p:sp>
      <p:sp>
        <p:nvSpPr>
          <p:cNvPr id="838" name="Google Shape;838;p43">
            <a:extLst>
              <a:ext uri="{FF2B5EF4-FFF2-40B4-BE49-F238E27FC236}">
                <a16:creationId xmlns:a16="http://schemas.microsoft.com/office/drawing/2014/main" id="{4D808FC7-4C2A-7EEE-78E7-8AEC0CAEE96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83324" y="1492800"/>
            <a:ext cx="4265700" cy="293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74320" lvl="0" indent="-226059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US" dirty="0">
                <a:latin typeface="+mn-ea"/>
                <a:ea typeface="+mn-ea"/>
              </a:rPr>
              <a:t>1.  </a:t>
            </a:r>
            <a:r>
              <a:rPr lang="en-US" dirty="0" err="1">
                <a:latin typeface="+mn-ea"/>
                <a:ea typeface="+mn-ea"/>
              </a:rPr>
              <a:t>read_plt</a:t>
            </a:r>
            <a:r>
              <a:rPr lang="en-US" dirty="0">
                <a:latin typeface="+mn-ea"/>
                <a:ea typeface="+mn-ea"/>
              </a:rPr>
              <a:t>: </a:t>
            </a:r>
            <a:r>
              <a:rPr lang="en-US" dirty="0" err="1">
                <a:latin typeface="+mn-ea"/>
                <a:ea typeface="+mn-ea"/>
              </a:rPr>
              <a:t>read@plt</a:t>
            </a:r>
            <a:r>
              <a:rPr lang="en-US" dirty="0">
                <a:latin typeface="+mn-ea"/>
                <a:ea typeface="+mn-ea"/>
              </a:rPr>
              <a:t> </a:t>
            </a:r>
            <a:r>
              <a:rPr lang="ko-KR" altLang="en-US" dirty="0">
                <a:latin typeface="+mn-ea"/>
                <a:ea typeface="+mn-ea"/>
              </a:rPr>
              <a:t>의 값을 읽어 저장</a:t>
            </a:r>
            <a:endParaRPr lang="en-US" altLang="ko-KR" dirty="0">
              <a:latin typeface="+mn-ea"/>
              <a:ea typeface="+mn-ea"/>
            </a:endParaRPr>
          </a:p>
          <a:p>
            <a:pPr marL="274320" lvl="0" indent="-226059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US" dirty="0">
                <a:latin typeface="+mn-ea"/>
                <a:ea typeface="+mn-ea"/>
              </a:rPr>
              <a:t>2. </a:t>
            </a:r>
            <a:r>
              <a:rPr lang="en-US" dirty="0" err="1">
                <a:latin typeface="+mn-ea"/>
                <a:ea typeface="+mn-ea"/>
              </a:rPr>
              <a:t>read_got</a:t>
            </a:r>
            <a:r>
              <a:rPr lang="en-US" dirty="0">
                <a:latin typeface="+mn-ea"/>
                <a:ea typeface="+mn-ea"/>
              </a:rPr>
              <a:t>: </a:t>
            </a:r>
            <a:r>
              <a:rPr lang="en-US" dirty="0" err="1">
                <a:latin typeface="+mn-ea"/>
                <a:ea typeface="+mn-ea"/>
              </a:rPr>
              <a:t>read@got</a:t>
            </a:r>
            <a:r>
              <a:rPr lang="en-US" dirty="0">
                <a:latin typeface="+mn-ea"/>
                <a:ea typeface="+mn-ea"/>
              </a:rPr>
              <a:t> </a:t>
            </a:r>
            <a:r>
              <a:rPr lang="ko-KR" altLang="en-US" dirty="0">
                <a:latin typeface="+mn-ea"/>
                <a:ea typeface="+mn-ea"/>
              </a:rPr>
              <a:t>의 값을 읽어 저장</a:t>
            </a:r>
            <a:endParaRPr lang="en-US" altLang="ko-KR" dirty="0">
              <a:latin typeface="+mn-ea"/>
              <a:ea typeface="+mn-ea"/>
            </a:endParaRPr>
          </a:p>
          <a:p>
            <a:pPr marL="274320" lvl="0" indent="-226059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US" dirty="0">
                <a:latin typeface="+mn-ea"/>
                <a:ea typeface="+mn-ea"/>
              </a:rPr>
              <a:t>3. </a:t>
            </a:r>
            <a:r>
              <a:rPr lang="en-US" dirty="0" err="1">
                <a:latin typeface="+mn-ea"/>
                <a:ea typeface="+mn-ea"/>
              </a:rPr>
              <a:t>write_plt</a:t>
            </a:r>
            <a:r>
              <a:rPr lang="en-US" dirty="0">
                <a:latin typeface="+mn-ea"/>
                <a:ea typeface="+mn-ea"/>
              </a:rPr>
              <a:t>: </a:t>
            </a:r>
            <a:r>
              <a:rPr lang="en-US" dirty="0" err="1">
                <a:latin typeface="+mn-ea"/>
                <a:ea typeface="+mn-ea"/>
              </a:rPr>
              <a:t>write@plt</a:t>
            </a:r>
            <a:r>
              <a:rPr lang="ko-KR" altLang="en-US" dirty="0">
                <a:latin typeface="+mn-ea"/>
                <a:ea typeface="+mn-ea"/>
              </a:rPr>
              <a:t> 의 값을 읽어 저장</a:t>
            </a:r>
            <a:endParaRPr lang="en-US" altLang="ko-KR" dirty="0">
              <a:latin typeface="+mn-ea"/>
              <a:ea typeface="+mn-ea"/>
            </a:endParaRPr>
          </a:p>
          <a:p>
            <a:pPr marL="274320" lvl="0" indent="-226059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endParaRPr lang="en-US" dirty="0">
              <a:latin typeface="+mn-ea"/>
              <a:ea typeface="+mn-ea"/>
            </a:endParaRPr>
          </a:p>
          <a:p>
            <a:pPr marL="274320" lvl="0" indent="-226059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US" dirty="0">
                <a:latin typeface="+mn-ea"/>
                <a:ea typeface="+mn-ea"/>
              </a:rPr>
              <a:t>4. gadget </a:t>
            </a:r>
            <a:r>
              <a:rPr lang="ko-KR" altLang="en-US" dirty="0">
                <a:latin typeface="+mn-ea"/>
                <a:ea typeface="+mn-ea"/>
              </a:rPr>
              <a:t>주소 설정</a:t>
            </a:r>
            <a:endParaRPr lang="en-US" altLang="ko-KR" dirty="0">
              <a:latin typeface="+mn-ea"/>
              <a:ea typeface="+mn-ea"/>
            </a:endParaRPr>
          </a:p>
          <a:p>
            <a:pPr marL="274320" lvl="0" indent="-226059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endParaRPr lang="en-US" altLang="ko-KR" dirty="0">
              <a:latin typeface="+mn-ea"/>
              <a:ea typeface="+mn-ea"/>
            </a:endParaRPr>
          </a:p>
          <a:p>
            <a:pPr marL="274320" lvl="0" indent="-226059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US" altLang="ko-KR" dirty="0">
                <a:latin typeface="+mn-ea"/>
                <a:ea typeface="+mn-ea"/>
              </a:rPr>
              <a:t>5. 1</a:t>
            </a:r>
            <a:r>
              <a:rPr lang="en-US" altLang="ko-KR" baseline="30000" dirty="0">
                <a:latin typeface="+mn-ea"/>
                <a:ea typeface="+mn-ea"/>
              </a:rPr>
              <a:t>st</a:t>
            </a:r>
            <a:r>
              <a:rPr lang="en-US" altLang="ko-KR" dirty="0">
                <a:latin typeface="+mn-ea"/>
                <a:ea typeface="+mn-ea"/>
              </a:rPr>
              <a:t> payload </a:t>
            </a:r>
            <a:r>
              <a:rPr lang="ko-KR" altLang="en-US" dirty="0">
                <a:latin typeface="+mn-ea"/>
                <a:ea typeface="+mn-ea"/>
              </a:rPr>
              <a:t>설정</a:t>
            </a:r>
            <a:endParaRPr lang="en-US" altLang="ko-KR" dirty="0">
              <a:latin typeface="+mn-ea"/>
              <a:ea typeface="+mn-ea"/>
            </a:endParaRPr>
          </a:p>
          <a:p>
            <a:pPr marL="274320" lvl="0" indent="-226059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endParaRPr dirty="0">
              <a:latin typeface="+mn-ea"/>
              <a:ea typeface="+mn-ea"/>
            </a:endParaRPr>
          </a:p>
        </p:txBody>
      </p:sp>
      <p:sp>
        <p:nvSpPr>
          <p:cNvPr id="840" name="Google Shape;840;p43">
            <a:extLst>
              <a:ext uri="{FF2B5EF4-FFF2-40B4-BE49-F238E27FC236}">
                <a16:creationId xmlns:a16="http://schemas.microsoft.com/office/drawing/2014/main" id="{9CAEC47A-59C0-FB0E-2350-581987477F9B}"/>
              </a:ext>
            </a:extLst>
          </p:cNvPr>
          <p:cNvSpPr/>
          <p:nvPr/>
        </p:nvSpPr>
        <p:spPr>
          <a:xfrm>
            <a:off x="7217673" y="1703964"/>
            <a:ext cx="257654" cy="257724"/>
          </a:xfrm>
          <a:custGeom>
            <a:avLst/>
            <a:gdLst/>
            <a:ahLst/>
            <a:cxnLst/>
            <a:rect l="l" t="t" r="r" b="b"/>
            <a:pathLst>
              <a:path w="3025" h="3026" extrusionOk="0">
                <a:moveTo>
                  <a:pt x="1164" y="1"/>
                </a:moveTo>
                <a:lnTo>
                  <a:pt x="1164" y="1185"/>
                </a:lnTo>
                <a:lnTo>
                  <a:pt x="0" y="1185"/>
                </a:lnTo>
                <a:lnTo>
                  <a:pt x="0" y="1862"/>
                </a:lnTo>
                <a:lnTo>
                  <a:pt x="1164" y="1862"/>
                </a:lnTo>
                <a:lnTo>
                  <a:pt x="1164" y="3025"/>
                </a:lnTo>
                <a:lnTo>
                  <a:pt x="1840" y="3025"/>
                </a:lnTo>
                <a:lnTo>
                  <a:pt x="1840" y="1862"/>
                </a:lnTo>
                <a:lnTo>
                  <a:pt x="3025" y="1862"/>
                </a:lnTo>
                <a:lnTo>
                  <a:pt x="3025" y="1185"/>
                </a:lnTo>
                <a:lnTo>
                  <a:pt x="1840" y="1185"/>
                </a:lnTo>
                <a:lnTo>
                  <a:pt x="184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1" name="Google Shape;841;p43">
            <a:extLst>
              <a:ext uri="{FF2B5EF4-FFF2-40B4-BE49-F238E27FC236}">
                <a16:creationId xmlns:a16="http://schemas.microsoft.com/office/drawing/2014/main" id="{40602A9B-7C9A-F0C9-2D2D-A95EE3868868}"/>
              </a:ext>
            </a:extLst>
          </p:cNvPr>
          <p:cNvSpPr/>
          <p:nvPr/>
        </p:nvSpPr>
        <p:spPr>
          <a:xfrm>
            <a:off x="1145223" y="831939"/>
            <a:ext cx="257654" cy="257724"/>
          </a:xfrm>
          <a:custGeom>
            <a:avLst/>
            <a:gdLst/>
            <a:ahLst/>
            <a:cxnLst/>
            <a:rect l="l" t="t" r="r" b="b"/>
            <a:pathLst>
              <a:path w="3025" h="3026" extrusionOk="0">
                <a:moveTo>
                  <a:pt x="1164" y="1"/>
                </a:moveTo>
                <a:lnTo>
                  <a:pt x="1164" y="1185"/>
                </a:lnTo>
                <a:lnTo>
                  <a:pt x="0" y="1185"/>
                </a:lnTo>
                <a:lnTo>
                  <a:pt x="0" y="1862"/>
                </a:lnTo>
                <a:lnTo>
                  <a:pt x="1164" y="1862"/>
                </a:lnTo>
                <a:lnTo>
                  <a:pt x="1164" y="3025"/>
                </a:lnTo>
                <a:lnTo>
                  <a:pt x="1840" y="3025"/>
                </a:lnTo>
                <a:lnTo>
                  <a:pt x="1840" y="1862"/>
                </a:lnTo>
                <a:lnTo>
                  <a:pt x="3025" y="1862"/>
                </a:lnTo>
                <a:lnTo>
                  <a:pt x="3025" y="1185"/>
                </a:lnTo>
                <a:lnTo>
                  <a:pt x="1840" y="1185"/>
                </a:lnTo>
                <a:lnTo>
                  <a:pt x="184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7B98751-9639-72F8-D30B-527F2A004C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2684" y="1241737"/>
            <a:ext cx="2734420" cy="170831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9438D02-DC97-C8E7-9D82-E64913138E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4607" y="3047603"/>
            <a:ext cx="4592497" cy="1650095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25074D44-DBA4-04DE-EDAD-7E2349869602}"/>
              </a:ext>
            </a:extLst>
          </p:cNvPr>
          <p:cNvSpPr txBox="1"/>
          <p:nvPr/>
        </p:nvSpPr>
        <p:spPr>
          <a:xfrm>
            <a:off x="5301229" y="4294252"/>
            <a:ext cx="27868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/>
                </a:solidFill>
              </a:rPr>
              <a:t>Not exist gadget relative </a:t>
            </a:r>
            <a:r>
              <a:rPr lang="en-US" altLang="ko-KR" u="sng" dirty="0">
                <a:solidFill>
                  <a:schemeClr val="tx1"/>
                </a:solidFill>
              </a:rPr>
              <a:t>pop </a:t>
            </a:r>
            <a:r>
              <a:rPr lang="en-US" altLang="ko-KR" u="sng" dirty="0" err="1">
                <a:solidFill>
                  <a:schemeClr val="tx1"/>
                </a:solidFill>
              </a:rPr>
              <a:t>rdx</a:t>
            </a:r>
            <a:endParaRPr lang="ko-KR" altLang="en-US" u="sng" dirty="0">
              <a:solidFill>
                <a:schemeClr val="tx1"/>
              </a:solidFill>
            </a:endParaRP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B4131793-28F0-40CA-5FEF-36005D841E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17877" y="4376139"/>
            <a:ext cx="823995" cy="643118"/>
          </a:xfrm>
          <a:prstGeom prst="rect">
            <a:avLst/>
          </a:prstGeom>
        </p:spPr>
      </p:pic>
      <p:sp>
        <p:nvSpPr>
          <p:cNvPr id="44" name="직사각형 43">
            <a:extLst>
              <a:ext uri="{FF2B5EF4-FFF2-40B4-BE49-F238E27FC236}">
                <a16:creationId xmlns:a16="http://schemas.microsoft.com/office/drawing/2014/main" id="{78677C41-F21C-46D3-A2FE-41734F634BE5}"/>
              </a:ext>
            </a:extLst>
          </p:cNvPr>
          <p:cNvSpPr/>
          <p:nvPr/>
        </p:nvSpPr>
        <p:spPr>
          <a:xfrm>
            <a:off x="8073296" y="4875254"/>
            <a:ext cx="679450" cy="13765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728132D3-1A08-8563-E1BF-E924489B0346}"/>
              </a:ext>
            </a:extLst>
          </p:cNvPr>
          <p:cNvCxnSpPr>
            <a:cxnSpLocks/>
          </p:cNvCxnSpPr>
          <p:nvPr/>
        </p:nvCxnSpPr>
        <p:spPr>
          <a:xfrm flipH="1">
            <a:off x="4917634" y="2235686"/>
            <a:ext cx="1141907" cy="145254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12CBFF7D-D325-D8DF-D862-4D7A26C8B505}"/>
              </a:ext>
            </a:extLst>
          </p:cNvPr>
          <p:cNvCxnSpPr>
            <a:cxnSpLocks/>
          </p:cNvCxnSpPr>
          <p:nvPr/>
        </p:nvCxnSpPr>
        <p:spPr>
          <a:xfrm flipH="1">
            <a:off x="4934901" y="2356985"/>
            <a:ext cx="1124640" cy="167955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3A3D498B-8106-B270-BC22-844BEF52D5D6}"/>
              </a:ext>
            </a:extLst>
          </p:cNvPr>
          <p:cNvSpPr txBox="1"/>
          <p:nvPr/>
        </p:nvSpPr>
        <p:spPr>
          <a:xfrm>
            <a:off x="2374747" y="2356985"/>
            <a:ext cx="2369127" cy="29977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000"/>
              </a:lnSpc>
              <a:buNone/>
            </a:pPr>
            <a:r>
              <a:rPr lang="en-US" altLang="ko-KR" sz="600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altLang="ko-KR" sz="6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600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600" b="0" dirty="0" err="1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stdio.h</a:t>
            </a:r>
            <a:r>
              <a:rPr lang="en-US" altLang="ko-KR" sz="600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600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000"/>
              </a:lnSpc>
              <a:buNone/>
            </a:pPr>
            <a:r>
              <a:rPr lang="en-US" altLang="ko-KR" sz="600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altLang="ko-KR" sz="6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600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600" b="0" dirty="0" err="1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unistd.h</a:t>
            </a:r>
            <a:r>
              <a:rPr lang="en-US" altLang="ko-KR" sz="600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600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000"/>
              </a:lnSpc>
              <a:buNone/>
            </a:pPr>
            <a:br>
              <a:rPr lang="en-US" altLang="ko-KR" sz="6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600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6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600" b="0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6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pPr>
              <a:lnSpc>
                <a:spcPts val="1000"/>
              </a:lnSpc>
              <a:buNone/>
            </a:pPr>
            <a:r>
              <a:rPr lang="en-US" altLang="ko-KR" sz="6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600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en-US" altLang="ko-KR" sz="6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600" b="0" dirty="0" err="1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buf</a:t>
            </a:r>
            <a:r>
              <a:rPr lang="en-US" altLang="ko-KR" sz="6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600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0x30</a:t>
            </a:r>
            <a:r>
              <a:rPr lang="en-US" altLang="ko-KR" sz="6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pPr>
              <a:lnSpc>
                <a:spcPts val="1000"/>
              </a:lnSpc>
              <a:buNone/>
            </a:pPr>
            <a:br>
              <a:rPr lang="en-US" altLang="ko-KR" sz="6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6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600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setvbuf</a:t>
            </a:r>
            <a:r>
              <a:rPr lang="en-US" altLang="ko-KR" sz="6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(stdin, </a:t>
            </a:r>
            <a:r>
              <a:rPr lang="en-US" altLang="ko-KR" sz="600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6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_IONBF, </a:t>
            </a:r>
            <a:r>
              <a:rPr lang="en-US" altLang="ko-KR" sz="600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6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1000"/>
              </a:lnSpc>
              <a:buNone/>
            </a:pPr>
            <a:r>
              <a:rPr lang="en-US" altLang="ko-KR" sz="6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600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setvbuf</a:t>
            </a:r>
            <a:r>
              <a:rPr lang="en-US" altLang="ko-KR" sz="6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600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stdout</a:t>
            </a:r>
            <a:r>
              <a:rPr lang="en-US" altLang="ko-KR" sz="6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600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6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_IONBF, </a:t>
            </a:r>
            <a:r>
              <a:rPr lang="en-US" altLang="ko-KR" sz="600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6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1000"/>
              </a:lnSpc>
              <a:buNone/>
            </a:pPr>
            <a:br>
              <a:rPr lang="en-US" altLang="ko-KR" sz="6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6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600" b="0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puts</a:t>
            </a:r>
            <a:r>
              <a:rPr lang="en-US" altLang="ko-KR" sz="6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600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"[1] Leak Canary"</a:t>
            </a:r>
            <a:r>
              <a:rPr lang="en-US" altLang="ko-KR" sz="6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1000"/>
              </a:lnSpc>
              <a:buNone/>
            </a:pPr>
            <a:r>
              <a:rPr lang="en-US" altLang="ko-KR" sz="6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600" b="0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write</a:t>
            </a:r>
            <a:r>
              <a:rPr lang="en-US" altLang="ko-KR" sz="6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600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6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600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600" b="0" dirty="0" err="1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Buf</a:t>
            </a:r>
            <a:r>
              <a:rPr lang="en-US" altLang="ko-KR" sz="600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: "</a:t>
            </a:r>
            <a:r>
              <a:rPr lang="en-US" altLang="ko-KR" sz="6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600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sz="6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1000"/>
              </a:lnSpc>
              <a:buNone/>
            </a:pPr>
            <a:r>
              <a:rPr lang="en-US" altLang="ko-KR" sz="6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600" b="0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read</a:t>
            </a:r>
            <a:r>
              <a:rPr lang="en-US" altLang="ko-KR" sz="6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600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6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600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buf</a:t>
            </a:r>
            <a:r>
              <a:rPr lang="en-US" altLang="ko-KR" sz="6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600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0x100</a:t>
            </a:r>
            <a:r>
              <a:rPr lang="en-US" altLang="ko-KR" sz="6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1000"/>
              </a:lnSpc>
              <a:buNone/>
            </a:pPr>
            <a:r>
              <a:rPr lang="ko-KR" altLang="en-US" sz="6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600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lang="en-US" altLang="ko-KR" sz="6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600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600" b="0" dirty="0" err="1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Buf</a:t>
            </a:r>
            <a:r>
              <a:rPr lang="en-US" altLang="ko-KR" sz="600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600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%s</a:t>
            </a:r>
            <a:r>
              <a:rPr lang="en-US" altLang="ko-KR" sz="600" b="0" dirty="0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altLang="ko-KR" sz="600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6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600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buf</a:t>
            </a:r>
            <a:r>
              <a:rPr lang="en-US" altLang="ko-KR" sz="6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); </a:t>
            </a:r>
          </a:p>
          <a:p>
            <a:pPr>
              <a:lnSpc>
                <a:spcPts val="1000"/>
              </a:lnSpc>
              <a:buNone/>
            </a:pPr>
            <a:br>
              <a:rPr lang="en-US" altLang="ko-KR" sz="6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6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600" b="0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puts</a:t>
            </a:r>
            <a:r>
              <a:rPr lang="en-US" altLang="ko-KR" sz="6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600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"[2] Input ROP payload"</a:t>
            </a:r>
            <a:r>
              <a:rPr lang="en-US" altLang="ko-KR" sz="6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1000"/>
              </a:lnSpc>
              <a:buNone/>
            </a:pPr>
            <a:r>
              <a:rPr lang="en-US" altLang="ko-KR" sz="6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600" b="0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write</a:t>
            </a:r>
            <a:r>
              <a:rPr lang="en-US" altLang="ko-KR" sz="6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600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6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600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600" b="0" dirty="0" err="1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Buf</a:t>
            </a:r>
            <a:r>
              <a:rPr lang="en-US" altLang="ko-KR" sz="600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: "</a:t>
            </a:r>
            <a:r>
              <a:rPr lang="en-US" altLang="ko-KR" sz="6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600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sz="6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1000"/>
              </a:lnSpc>
              <a:buNone/>
            </a:pPr>
            <a:r>
              <a:rPr lang="en-US" altLang="ko-KR" sz="6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600" b="0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read</a:t>
            </a:r>
            <a:r>
              <a:rPr lang="en-US" altLang="ko-KR" sz="6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600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6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600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buf</a:t>
            </a:r>
            <a:r>
              <a:rPr lang="en-US" altLang="ko-KR" sz="6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600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0x100</a:t>
            </a:r>
            <a:r>
              <a:rPr lang="en-US" altLang="ko-KR" sz="6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1000"/>
              </a:lnSpc>
              <a:buNone/>
            </a:pPr>
            <a:br>
              <a:rPr lang="en-US" altLang="ko-KR" sz="6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6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600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6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600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6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000"/>
              </a:lnSpc>
              <a:buNone/>
            </a:pPr>
            <a:r>
              <a:rPr lang="en-US" altLang="ko-KR" sz="6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>
              <a:lnSpc>
                <a:spcPts val="1425"/>
              </a:lnSpc>
              <a:buNone/>
            </a:pPr>
            <a:br>
              <a:rPr lang="en-US" altLang="ko-KR" sz="8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</a:br>
            <a:endParaRPr lang="en-US" altLang="ko-KR" sz="800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687FB0C6-8B81-05E2-C8AD-A3AD8A6AC02F}"/>
              </a:ext>
            </a:extLst>
          </p:cNvPr>
          <p:cNvSpPr/>
          <p:nvPr/>
        </p:nvSpPr>
        <p:spPr>
          <a:xfrm>
            <a:off x="2374747" y="2252698"/>
            <a:ext cx="1789424" cy="2848203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순서도: 연결자 30">
            <a:extLst>
              <a:ext uri="{FF2B5EF4-FFF2-40B4-BE49-F238E27FC236}">
                <a16:creationId xmlns:a16="http://schemas.microsoft.com/office/drawing/2014/main" id="{A1F04B48-C4D7-5D5A-C218-7466F61FEF77}"/>
              </a:ext>
            </a:extLst>
          </p:cNvPr>
          <p:cNvSpPr/>
          <p:nvPr/>
        </p:nvSpPr>
        <p:spPr>
          <a:xfrm>
            <a:off x="2427124" y="4472488"/>
            <a:ext cx="80963" cy="85725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1661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29" grpId="0"/>
      <p:bldP spid="29" grpId="1"/>
      <p:bldP spid="30" grpId="0" animBg="1"/>
      <p:bldP spid="30" grpId="1" animBg="1"/>
      <p:bldP spid="31" grpId="0" animBg="1"/>
      <p:bldP spid="31" grpId="1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p43"/>
          <p:cNvSpPr txBox="1">
            <a:spLocks noGrp="1"/>
          </p:cNvSpPr>
          <p:nvPr>
            <p:ph type="title"/>
          </p:nvPr>
        </p:nvSpPr>
        <p:spPr>
          <a:xfrm>
            <a:off x="714175" y="445025"/>
            <a:ext cx="771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altLang="ko-KR" dirty="0"/>
              <a:t>Exploit set 2</a:t>
            </a:r>
            <a:endParaRPr dirty="0"/>
          </a:p>
        </p:txBody>
      </p:sp>
      <p:sp>
        <p:nvSpPr>
          <p:cNvPr id="841" name="Google Shape;841;p43"/>
          <p:cNvSpPr/>
          <p:nvPr/>
        </p:nvSpPr>
        <p:spPr>
          <a:xfrm>
            <a:off x="1145223" y="831939"/>
            <a:ext cx="257654" cy="257724"/>
          </a:xfrm>
          <a:custGeom>
            <a:avLst/>
            <a:gdLst/>
            <a:ahLst/>
            <a:cxnLst/>
            <a:rect l="l" t="t" r="r" b="b"/>
            <a:pathLst>
              <a:path w="3025" h="3026" extrusionOk="0">
                <a:moveTo>
                  <a:pt x="1164" y="1"/>
                </a:moveTo>
                <a:lnTo>
                  <a:pt x="1164" y="1185"/>
                </a:lnTo>
                <a:lnTo>
                  <a:pt x="0" y="1185"/>
                </a:lnTo>
                <a:lnTo>
                  <a:pt x="0" y="1862"/>
                </a:lnTo>
                <a:lnTo>
                  <a:pt x="1164" y="1862"/>
                </a:lnTo>
                <a:lnTo>
                  <a:pt x="1164" y="3025"/>
                </a:lnTo>
                <a:lnTo>
                  <a:pt x="1840" y="3025"/>
                </a:lnTo>
                <a:lnTo>
                  <a:pt x="1840" y="1862"/>
                </a:lnTo>
                <a:lnTo>
                  <a:pt x="3025" y="1862"/>
                </a:lnTo>
                <a:lnTo>
                  <a:pt x="3025" y="1185"/>
                </a:lnTo>
                <a:lnTo>
                  <a:pt x="1840" y="1185"/>
                </a:lnTo>
                <a:lnTo>
                  <a:pt x="184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E13E804C-C157-4174-60C4-FC4B1F305C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4563325"/>
              </p:ext>
            </p:extLst>
          </p:nvPr>
        </p:nvGraphicFramePr>
        <p:xfrm>
          <a:off x="5631144" y="1660219"/>
          <a:ext cx="3299236" cy="2270760"/>
        </p:xfrm>
        <a:graphic>
          <a:graphicData uri="http://schemas.openxmlformats.org/drawingml/2006/table">
            <a:tbl>
              <a:tblPr firstRow="1" bandRow="1">
                <a:tableStyleId>{A262EF4A-971C-4B5E-86EB-1C35ACF63EDF}</a:tableStyleId>
              </a:tblPr>
              <a:tblGrid>
                <a:gridCol w="725847">
                  <a:extLst>
                    <a:ext uri="{9D8B030D-6E8A-4147-A177-3AD203B41FA5}">
                      <a16:colId xmlns:a16="http://schemas.microsoft.com/office/drawing/2014/main" val="2645302609"/>
                    </a:ext>
                  </a:extLst>
                </a:gridCol>
                <a:gridCol w="2573389">
                  <a:extLst>
                    <a:ext uri="{9D8B030D-6E8A-4147-A177-3AD203B41FA5}">
                      <a16:colId xmlns:a16="http://schemas.microsoft.com/office/drawing/2014/main" val="159892748"/>
                    </a:ext>
                  </a:extLst>
                </a:gridCol>
              </a:tblGrid>
              <a:tr h="1001170">
                <a:tc gridSpan="2"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br>
                        <a:rPr lang="en-US" altLang="ko-KR" dirty="0">
                          <a:solidFill>
                            <a:schemeClr val="tx1"/>
                          </a:solidFill>
                        </a:rPr>
                      </a:b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AAAAAAAAAAAAAAAAAAAAAAAAAAAAAAAAAAAAAAAAAAAAAAAAAAAAAAAAAAAA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3545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\x00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\x56\x5e\x18\x28\</a:t>
                      </a:r>
                      <a:r>
                        <a:rPr lang="en-US" altLang="ko-KR" dirty="0" err="1">
                          <a:solidFill>
                            <a:schemeClr val="tx1"/>
                          </a:solidFill>
                        </a:rPr>
                        <a:t>xee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\x5e\x82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7594870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BBBBBBBB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1816889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ret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578374"/>
                  </a:ext>
                </a:extLst>
              </a:tr>
            </a:tbl>
          </a:graphicData>
        </a:graphic>
      </p:graphicFrame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854B6026-C87D-E350-9E3D-6B0BE803A4AA}"/>
              </a:ext>
            </a:extLst>
          </p:cNvPr>
          <p:cNvCxnSpPr>
            <a:cxnSpLocks/>
          </p:cNvCxnSpPr>
          <p:nvPr/>
        </p:nvCxnSpPr>
        <p:spPr>
          <a:xfrm>
            <a:off x="5102091" y="1660219"/>
            <a:ext cx="5011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94D4BBD5-4E52-BD91-CB2B-4368ED0315E1}"/>
              </a:ext>
            </a:extLst>
          </p:cNvPr>
          <p:cNvCxnSpPr>
            <a:cxnSpLocks/>
          </p:cNvCxnSpPr>
          <p:nvPr/>
        </p:nvCxnSpPr>
        <p:spPr>
          <a:xfrm>
            <a:off x="5100947" y="2823439"/>
            <a:ext cx="5011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39D1D97E-7DDC-5204-C541-8655C9501345}"/>
              </a:ext>
            </a:extLst>
          </p:cNvPr>
          <p:cNvCxnSpPr>
            <a:cxnSpLocks/>
          </p:cNvCxnSpPr>
          <p:nvPr/>
        </p:nvCxnSpPr>
        <p:spPr>
          <a:xfrm>
            <a:off x="5100947" y="3562579"/>
            <a:ext cx="5011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24D3AC4-6794-A312-874B-CB6205BE56B9}"/>
              </a:ext>
            </a:extLst>
          </p:cNvPr>
          <p:cNvCxnSpPr>
            <a:cxnSpLocks/>
          </p:cNvCxnSpPr>
          <p:nvPr/>
        </p:nvCxnSpPr>
        <p:spPr>
          <a:xfrm>
            <a:off x="5100947" y="3196819"/>
            <a:ext cx="5011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D751E97-E9AC-EF4E-1B42-2481B0B96084}"/>
              </a:ext>
            </a:extLst>
          </p:cNvPr>
          <p:cNvSpPr txBox="1"/>
          <p:nvPr/>
        </p:nvSpPr>
        <p:spPr>
          <a:xfrm>
            <a:off x="4380745" y="2665268"/>
            <a:ext cx="12931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/>
                </a:solidFill>
              </a:rPr>
              <a:t>rbp-0x8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EDB00BB-DDE4-477F-343B-B3D98C7B4E99}"/>
              </a:ext>
            </a:extLst>
          </p:cNvPr>
          <p:cNvSpPr txBox="1"/>
          <p:nvPr/>
        </p:nvSpPr>
        <p:spPr>
          <a:xfrm>
            <a:off x="4730135" y="3020342"/>
            <a:ext cx="12931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chemeClr val="tx1"/>
                </a:solidFill>
              </a:rPr>
              <a:t>rbp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E91EF84-B6B7-3CDF-7A63-D6B77FF107EC}"/>
              </a:ext>
            </a:extLst>
          </p:cNvPr>
          <p:cNvSpPr txBox="1"/>
          <p:nvPr/>
        </p:nvSpPr>
        <p:spPr>
          <a:xfrm>
            <a:off x="4342219" y="3408962"/>
            <a:ext cx="12931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/>
                </a:solidFill>
              </a:rPr>
              <a:t>rbp+0x8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24918DFF-2BEE-A272-3C5F-B29F7F9F4C67}"/>
              </a:ext>
            </a:extLst>
          </p:cNvPr>
          <p:cNvCxnSpPr>
            <a:cxnSpLocks/>
          </p:cNvCxnSpPr>
          <p:nvPr/>
        </p:nvCxnSpPr>
        <p:spPr>
          <a:xfrm>
            <a:off x="5673870" y="1671331"/>
            <a:ext cx="0" cy="1136714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1F190DD-A797-1FB8-0DAE-CE09EC598864}"/>
              </a:ext>
            </a:extLst>
          </p:cNvPr>
          <p:cNvSpPr txBox="1"/>
          <p:nvPr/>
        </p:nvSpPr>
        <p:spPr>
          <a:xfrm>
            <a:off x="5631143" y="1784940"/>
            <a:ext cx="12931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/>
                </a:solidFill>
              </a:rPr>
              <a:t>0x38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C142C09-CC82-3E6B-2364-3ED8B5DCAA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347" y="2045497"/>
            <a:ext cx="3328336" cy="2079366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7ADF1C26-73AD-D0A5-0408-75E36D754FD0}"/>
              </a:ext>
            </a:extLst>
          </p:cNvPr>
          <p:cNvSpPr/>
          <p:nvPr/>
        </p:nvSpPr>
        <p:spPr>
          <a:xfrm>
            <a:off x="717520" y="3731977"/>
            <a:ext cx="3093209" cy="20551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600AB7A2-1FFB-87F0-E018-A7F1C766E8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348" y="1539076"/>
            <a:ext cx="3328336" cy="392573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6">
          <a:extLst>
            <a:ext uri="{FF2B5EF4-FFF2-40B4-BE49-F238E27FC236}">
              <a16:creationId xmlns:a16="http://schemas.microsoft.com/office/drawing/2014/main" id="{AA1A4DF4-AEA7-94E8-F077-84A0B08B1E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p43">
            <a:extLst>
              <a:ext uri="{FF2B5EF4-FFF2-40B4-BE49-F238E27FC236}">
                <a16:creationId xmlns:a16="http://schemas.microsoft.com/office/drawing/2014/main" id="{D4501C35-BE2B-50EA-65CC-0FFC235E420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4175" y="445025"/>
            <a:ext cx="771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Exploit set 3</a:t>
            </a:r>
            <a:endParaRPr dirty="0"/>
          </a:p>
        </p:txBody>
      </p:sp>
      <p:sp>
        <p:nvSpPr>
          <p:cNvPr id="840" name="Google Shape;840;p43">
            <a:extLst>
              <a:ext uri="{FF2B5EF4-FFF2-40B4-BE49-F238E27FC236}">
                <a16:creationId xmlns:a16="http://schemas.microsoft.com/office/drawing/2014/main" id="{2B2461F5-D5E7-15FB-B2A9-D293FA11FEAB}"/>
              </a:ext>
            </a:extLst>
          </p:cNvPr>
          <p:cNvSpPr/>
          <p:nvPr/>
        </p:nvSpPr>
        <p:spPr>
          <a:xfrm>
            <a:off x="7217673" y="1703964"/>
            <a:ext cx="257654" cy="257724"/>
          </a:xfrm>
          <a:custGeom>
            <a:avLst/>
            <a:gdLst/>
            <a:ahLst/>
            <a:cxnLst/>
            <a:rect l="l" t="t" r="r" b="b"/>
            <a:pathLst>
              <a:path w="3025" h="3026" extrusionOk="0">
                <a:moveTo>
                  <a:pt x="1164" y="1"/>
                </a:moveTo>
                <a:lnTo>
                  <a:pt x="1164" y="1185"/>
                </a:lnTo>
                <a:lnTo>
                  <a:pt x="0" y="1185"/>
                </a:lnTo>
                <a:lnTo>
                  <a:pt x="0" y="1862"/>
                </a:lnTo>
                <a:lnTo>
                  <a:pt x="1164" y="1862"/>
                </a:lnTo>
                <a:lnTo>
                  <a:pt x="1164" y="3025"/>
                </a:lnTo>
                <a:lnTo>
                  <a:pt x="1840" y="3025"/>
                </a:lnTo>
                <a:lnTo>
                  <a:pt x="1840" y="1862"/>
                </a:lnTo>
                <a:lnTo>
                  <a:pt x="3025" y="1862"/>
                </a:lnTo>
                <a:lnTo>
                  <a:pt x="3025" y="1185"/>
                </a:lnTo>
                <a:lnTo>
                  <a:pt x="1840" y="1185"/>
                </a:lnTo>
                <a:lnTo>
                  <a:pt x="184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1" name="Google Shape;841;p43">
            <a:extLst>
              <a:ext uri="{FF2B5EF4-FFF2-40B4-BE49-F238E27FC236}">
                <a16:creationId xmlns:a16="http://schemas.microsoft.com/office/drawing/2014/main" id="{3489B69B-94FB-884E-E3F3-9766A99280E4}"/>
              </a:ext>
            </a:extLst>
          </p:cNvPr>
          <p:cNvSpPr/>
          <p:nvPr/>
        </p:nvSpPr>
        <p:spPr>
          <a:xfrm>
            <a:off x="1145223" y="831939"/>
            <a:ext cx="257654" cy="257724"/>
          </a:xfrm>
          <a:custGeom>
            <a:avLst/>
            <a:gdLst/>
            <a:ahLst/>
            <a:cxnLst/>
            <a:rect l="l" t="t" r="r" b="b"/>
            <a:pathLst>
              <a:path w="3025" h="3026" extrusionOk="0">
                <a:moveTo>
                  <a:pt x="1164" y="1"/>
                </a:moveTo>
                <a:lnTo>
                  <a:pt x="1164" y="1185"/>
                </a:lnTo>
                <a:lnTo>
                  <a:pt x="0" y="1185"/>
                </a:lnTo>
                <a:lnTo>
                  <a:pt x="0" y="1862"/>
                </a:lnTo>
                <a:lnTo>
                  <a:pt x="1164" y="1862"/>
                </a:lnTo>
                <a:lnTo>
                  <a:pt x="1164" y="3025"/>
                </a:lnTo>
                <a:lnTo>
                  <a:pt x="1840" y="3025"/>
                </a:lnTo>
                <a:lnTo>
                  <a:pt x="1840" y="1862"/>
                </a:lnTo>
                <a:lnTo>
                  <a:pt x="3025" y="1862"/>
                </a:lnTo>
                <a:lnTo>
                  <a:pt x="3025" y="1185"/>
                </a:lnTo>
                <a:lnTo>
                  <a:pt x="1840" y="1185"/>
                </a:lnTo>
                <a:lnTo>
                  <a:pt x="184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8C9AE8B-393D-78C9-2288-A41C85422C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8318" y="1264668"/>
            <a:ext cx="3778069" cy="2938499"/>
          </a:xfrm>
          <a:prstGeom prst="rect">
            <a:avLst/>
          </a:prstGeom>
        </p:spPr>
      </p:pic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F4A080F7-7E19-EF8F-AA01-854F6D36E5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5472904"/>
              </p:ext>
            </p:extLst>
          </p:nvPr>
        </p:nvGraphicFramePr>
        <p:xfrm>
          <a:off x="183600" y="1013608"/>
          <a:ext cx="1657376" cy="3774589"/>
        </p:xfrm>
        <a:graphic>
          <a:graphicData uri="http://schemas.openxmlformats.org/drawingml/2006/table">
            <a:tbl>
              <a:tblPr firstRow="1" firstCol="1" bandRow="1">
                <a:tableStyleId>{A262EF4A-971C-4B5E-86EB-1C35ACF63EDF}</a:tableStyleId>
              </a:tblPr>
              <a:tblGrid>
                <a:gridCol w="1657376">
                  <a:extLst>
                    <a:ext uri="{9D8B030D-6E8A-4147-A177-3AD203B41FA5}">
                      <a16:colId xmlns:a16="http://schemas.microsoft.com/office/drawing/2014/main" val="2768808304"/>
                    </a:ext>
                  </a:extLst>
                </a:gridCol>
              </a:tblGrid>
              <a:tr h="45988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altLang="ko-KR" sz="900" kern="100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main_ret</a:t>
                      </a:r>
                      <a:r>
                        <a:rPr lang="en-US" altLang="ko-KR" sz="9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 </a:t>
                      </a:r>
                      <a:br>
                        <a:rPr lang="en-US" altLang="ko-KR" sz="9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</a:br>
                      <a:r>
                        <a:rPr lang="en-US" altLang="ko-KR" sz="9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== </a:t>
                      </a:r>
                      <a:br>
                        <a:rPr lang="en-US" altLang="ko-KR" sz="9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</a:br>
                      <a:r>
                        <a:rPr lang="en-US" altLang="ko-KR" sz="9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pop </a:t>
                      </a:r>
                      <a:r>
                        <a:rPr lang="en-US" altLang="ko-KR" sz="900" kern="100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rdi</a:t>
                      </a:r>
                      <a:r>
                        <a:rPr lang="en-US" altLang="ko-KR" sz="9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ko-KR" sz="900" kern="100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addr</a:t>
                      </a:r>
                      <a:endParaRPr lang="ko-KR" altLang="en-US" sz="900" kern="1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3581" marR="53581" marT="0" marB="0"/>
                </a:tc>
                <a:extLst>
                  <a:ext uri="{0D108BD9-81ED-4DB2-BD59-A6C34878D82A}">
                    <a16:rowId xmlns:a16="http://schemas.microsoft.com/office/drawing/2014/main" val="2259583508"/>
                  </a:ext>
                </a:extLst>
              </a:tr>
              <a:tr h="23347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altLang="ko-KR" sz="9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1: </a:t>
                      </a:r>
                      <a:r>
                        <a:rPr lang="en-US" altLang="ko-KR" sz="900" kern="100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stdout</a:t>
                      </a:r>
                      <a:endParaRPr lang="ko-KR" sz="900" kern="1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3581" marR="53581" marT="0" marB="0"/>
                </a:tc>
                <a:extLst>
                  <a:ext uri="{0D108BD9-81ED-4DB2-BD59-A6C34878D82A}">
                    <a16:rowId xmlns:a16="http://schemas.microsoft.com/office/drawing/2014/main" val="663238464"/>
                  </a:ext>
                </a:extLst>
              </a:tr>
              <a:tr h="22641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altLang="ko-KR" sz="9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pop </a:t>
                      </a:r>
                      <a:r>
                        <a:rPr lang="en-US" altLang="ko-KR" sz="900" kern="100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rsi</a:t>
                      </a:r>
                      <a:r>
                        <a:rPr lang="en-US" altLang="ko-KR" sz="9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 r15 </a:t>
                      </a:r>
                      <a:r>
                        <a:rPr lang="en-US" altLang="ko-KR" sz="900" kern="100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addr</a:t>
                      </a:r>
                      <a:endParaRPr lang="ko-KR" sz="900" kern="1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3581" marR="53581" marT="0" marB="0"/>
                </a:tc>
                <a:extLst>
                  <a:ext uri="{0D108BD9-81ED-4DB2-BD59-A6C34878D82A}">
                    <a16:rowId xmlns:a16="http://schemas.microsoft.com/office/drawing/2014/main" val="1135482164"/>
                  </a:ext>
                </a:extLst>
              </a:tr>
              <a:tr h="23347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altLang="ko-KR" sz="900" kern="100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read_got</a:t>
                      </a:r>
                      <a:endParaRPr lang="ko-KR" sz="900" kern="1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3581" marR="53581" marT="0" marB="0"/>
                </a:tc>
                <a:extLst>
                  <a:ext uri="{0D108BD9-81ED-4DB2-BD59-A6C34878D82A}">
                    <a16:rowId xmlns:a16="http://schemas.microsoft.com/office/drawing/2014/main" val="970925943"/>
                  </a:ext>
                </a:extLst>
              </a:tr>
              <a:tr h="22641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altLang="ko-KR" sz="9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0: NULL</a:t>
                      </a:r>
                      <a:endParaRPr lang="ko-KR" sz="900" kern="1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3581" marR="53581" marT="0" marB="0"/>
                </a:tc>
                <a:extLst>
                  <a:ext uri="{0D108BD9-81ED-4DB2-BD59-A6C34878D82A}">
                    <a16:rowId xmlns:a16="http://schemas.microsoft.com/office/drawing/2014/main" val="2760947546"/>
                  </a:ext>
                </a:extLst>
              </a:tr>
              <a:tr h="22641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altLang="ko-KR" sz="900" kern="100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write_plt</a:t>
                      </a:r>
                      <a:endParaRPr lang="ko-KR" sz="900" kern="1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3581" marR="53581" marT="0" marB="0"/>
                </a:tc>
                <a:extLst>
                  <a:ext uri="{0D108BD9-81ED-4DB2-BD59-A6C34878D82A}">
                    <a16:rowId xmlns:a16="http://schemas.microsoft.com/office/drawing/2014/main" val="3064480263"/>
                  </a:ext>
                </a:extLst>
              </a:tr>
              <a:tr h="22641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altLang="ko-KR" sz="9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pop </a:t>
                      </a:r>
                      <a:r>
                        <a:rPr lang="en-US" altLang="ko-KR" sz="900" kern="100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rdi</a:t>
                      </a:r>
                      <a:r>
                        <a:rPr lang="en-US" altLang="ko-KR" sz="9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ko-KR" sz="900" kern="100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addr</a:t>
                      </a:r>
                      <a:endParaRPr lang="ko-KR" sz="900" kern="1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3581" marR="53581" marT="0" marB="0"/>
                </a:tc>
                <a:extLst>
                  <a:ext uri="{0D108BD9-81ED-4DB2-BD59-A6C34878D82A}">
                    <a16:rowId xmlns:a16="http://schemas.microsoft.com/office/drawing/2014/main" val="2846578088"/>
                  </a:ext>
                </a:extLst>
              </a:tr>
              <a:tr h="22641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altLang="ko-KR" sz="9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0: stdin</a:t>
                      </a:r>
                      <a:endParaRPr lang="ko-KR" sz="900" kern="1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3581" marR="53581" marT="0" marB="0"/>
                </a:tc>
                <a:extLst>
                  <a:ext uri="{0D108BD9-81ED-4DB2-BD59-A6C34878D82A}">
                    <a16:rowId xmlns:a16="http://schemas.microsoft.com/office/drawing/2014/main" val="512593219"/>
                  </a:ext>
                </a:extLst>
              </a:tr>
              <a:tr h="22641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altLang="ko-KR" sz="9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pop </a:t>
                      </a:r>
                      <a:r>
                        <a:rPr lang="en-US" altLang="ko-KR" sz="900" kern="100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rsi</a:t>
                      </a:r>
                      <a:r>
                        <a:rPr lang="en-US" altLang="ko-KR" sz="9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 r15 </a:t>
                      </a:r>
                      <a:r>
                        <a:rPr lang="en-US" altLang="ko-KR" sz="900" kern="100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addr</a:t>
                      </a:r>
                      <a:endParaRPr lang="ko-KR" sz="900" kern="1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3581" marR="53581" marT="0" marB="0"/>
                </a:tc>
                <a:extLst>
                  <a:ext uri="{0D108BD9-81ED-4DB2-BD59-A6C34878D82A}">
                    <a16:rowId xmlns:a16="http://schemas.microsoft.com/office/drawing/2014/main" val="3937123330"/>
                  </a:ext>
                </a:extLst>
              </a:tr>
              <a:tr h="22641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altLang="ko-KR" sz="900" kern="100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read_got</a:t>
                      </a:r>
                      <a:endParaRPr lang="ko-KR" sz="900" kern="1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3581" marR="53581" marT="0" marB="0"/>
                </a:tc>
                <a:extLst>
                  <a:ext uri="{0D108BD9-81ED-4DB2-BD59-A6C34878D82A}">
                    <a16:rowId xmlns:a16="http://schemas.microsoft.com/office/drawing/2014/main" val="494004571"/>
                  </a:ext>
                </a:extLst>
              </a:tr>
              <a:tr h="22641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altLang="ko-KR" sz="9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0: NULL</a:t>
                      </a:r>
                      <a:endParaRPr lang="ko-KR" sz="900" kern="1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3581" marR="53581" marT="0" marB="0"/>
                </a:tc>
                <a:extLst>
                  <a:ext uri="{0D108BD9-81ED-4DB2-BD59-A6C34878D82A}">
                    <a16:rowId xmlns:a16="http://schemas.microsoft.com/office/drawing/2014/main" val="550381566"/>
                  </a:ext>
                </a:extLst>
              </a:tr>
              <a:tr h="22641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altLang="ko-KR" sz="9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pop </a:t>
                      </a:r>
                      <a:r>
                        <a:rPr lang="en-US" altLang="ko-KR" sz="900" kern="100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rdi</a:t>
                      </a:r>
                      <a:r>
                        <a:rPr lang="en-US" altLang="ko-KR" sz="9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ko-KR" sz="900" kern="100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addr</a:t>
                      </a:r>
                      <a:endParaRPr lang="ko-KR" sz="900" kern="1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3581" marR="53581" marT="0" marB="0"/>
                </a:tc>
                <a:extLst>
                  <a:ext uri="{0D108BD9-81ED-4DB2-BD59-A6C34878D82A}">
                    <a16:rowId xmlns:a16="http://schemas.microsoft.com/office/drawing/2014/main" val="3408271417"/>
                  </a:ext>
                </a:extLst>
              </a:tr>
              <a:tr h="22641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altLang="ko-KR" sz="900" kern="100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read_got</a:t>
                      </a:r>
                      <a:r>
                        <a:rPr lang="en-US" altLang="ko-KR" sz="9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 + 0x8</a:t>
                      </a:r>
                      <a:endParaRPr lang="ko-KR" sz="900" kern="1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3581" marR="53581" marT="0" marB="0"/>
                </a:tc>
                <a:extLst>
                  <a:ext uri="{0D108BD9-81ED-4DB2-BD59-A6C34878D82A}">
                    <a16:rowId xmlns:a16="http://schemas.microsoft.com/office/drawing/2014/main" val="101791928"/>
                  </a:ext>
                </a:extLst>
              </a:tr>
              <a:tr h="22641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altLang="ko-KR" sz="9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ret (padding)</a:t>
                      </a:r>
                      <a:endParaRPr lang="ko-KR" sz="900" kern="1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3581" marR="53581" marT="0" marB="0"/>
                </a:tc>
                <a:extLst>
                  <a:ext uri="{0D108BD9-81ED-4DB2-BD59-A6C34878D82A}">
                    <a16:rowId xmlns:a16="http://schemas.microsoft.com/office/drawing/2014/main" val="1324816755"/>
                  </a:ext>
                </a:extLst>
              </a:tr>
              <a:tr h="22641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altLang="ko-KR" sz="900" kern="100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read_plt</a:t>
                      </a:r>
                      <a:endParaRPr lang="ko-KR" sz="900" kern="1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3581" marR="53581" marT="0" marB="0"/>
                </a:tc>
                <a:extLst>
                  <a:ext uri="{0D108BD9-81ED-4DB2-BD59-A6C34878D82A}">
                    <a16:rowId xmlns:a16="http://schemas.microsoft.com/office/drawing/2014/main" val="2177081068"/>
                  </a:ext>
                </a:extLst>
              </a:tr>
            </a:tbl>
          </a:graphicData>
        </a:graphic>
      </p:graphicFrame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71909FFC-CFEC-0821-FAE4-115C1165EE26}"/>
              </a:ext>
            </a:extLst>
          </p:cNvPr>
          <p:cNvCxnSpPr>
            <a:cxnSpLocks/>
          </p:cNvCxnSpPr>
          <p:nvPr/>
        </p:nvCxnSpPr>
        <p:spPr>
          <a:xfrm>
            <a:off x="3189461" y="3723226"/>
            <a:ext cx="105002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47F92422-47F5-C743-C706-D54BABC60B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7546" y="3094676"/>
            <a:ext cx="3639600" cy="1731082"/>
          </a:xfrm>
          <a:prstGeom prst="rect">
            <a:avLst/>
          </a:prstGeom>
        </p:spPr>
      </p:pic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1A83E03E-D848-A970-0EFC-8378CBD28B09}"/>
              </a:ext>
            </a:extLst>
          </p:cNvPr>
          <p:cNvCxnSpPr/>
          <p:nvPr/>
        </p:nvCxnSpPr>
        <p:spPr>
          <a:xfrm>
            <a:off x="4239490" y="3723226"/>
            <a:ext cx="673769" cy="7218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4E773BE8-AFBE-B7D2-8135-582B75CA25A8}"/>
              </a:ext>
            </a:extLst>
          </p:cNvPr>
          <p:cNvCxnSpPr/>
          <p:nvPr/>
        </p:nvCxnSpPr>
        <p:spPr>
          <a:xfrm>
            <a:off x="6466427" y="4480122"/>
            <a:ext cx="75124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4720F1A4-198E-8815-6823-6B86B1BAEF99}"/>
              </a:ext>
            </a:extLst>
          </p:cNvPr>
          <p:cNvCxnSpPr>
            <a:cxnSpLocks/>
          </p:cNvCxnSpPr>
          <p:nvPr/>
        </p:nvCxnSpPr>
        <p:spPr>
          <a:xfrm>
            <a:off x="6375360" y="4689399"/>
            <a:ext cx="4060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53BD8B87-0922-EC60-4EC4-BF2D19B5964E}"/>
              </a:ext>
            </a:extLst>
          </p:cNvPr>
          <p:cNvCxnSpPr/>
          <p:nvPr/>
        </p:nvCxnSpPr>
        <p:spPr>
          <a:xfrm flipH="1">
            <a:off x="6663307" y="4480122"/>
            <a:ext cx="118128" cy="140004"/>
          </a:xfrm>
          <a:prstGeom prst="straightConnector1">
            <a:avLst/>
          </a:prstGeom>
          <a:ln>
            <a:headEnd w="sm" len="sm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821217DB-7A78-0A82-7E71-16621C814B82}"/>
              </a:ext>
            </a:extLst>
          </p:cNvPr>
          <p:cNvCxnSpPr>
            <a:cxnSpLocks/>
          </p:cNvCxnSpPr>
          <p:nvPr/>
        </p:nvCxnSpPr>
        <p:spPr>
          <a:xfrm>
            <a:off x="6344734" y="4383140"/>
            <a:ext cx="64670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32740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35"/>
          <p:cNvSpPr txBox="1">
            <a:spLocks noGrp="1"/>
          </p:cNvSpPr>
          <p:nvPr>
            <p:ph type="title"/>
          </p:nvPr>
        </p:nvSpPr>
        <p:spPr>
          <a:xfrm>
            <a:off x="5346325" y="2332200"/>
            <a:ext cx="24297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NX</a:t>
            </a:r>
            <a:endParaRPr dirty="0"/>
          </a:p>
        </p:txBody>
      </p:sp>
      <p:sp>
        <p:nvSpPr>
          <p:cNvPr id="413" name="Google Shape;413;p35"/>
          <p:cNvSpPr txBox="1">
            <a:spLocks noGrp="1"/>
          </p:cNvSpPr>
          <p:nvPr>
            <p:ph type="subTitle" idx="1"/>
          </p:nvPr>
        </p:nvSpPr>
        <p:spPr>
          <a:xfrm>
            <a:off x="5346325" y="3021600"/>
            <a:ext cx="2429700" cy="73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No-eXecute</a:t>
            </a:r>
            <a:endParaRPr dirty="0"/>
          </a:p>
        </p:txBody>
      </p:sp>
      <p:sp>
        <p:nvSpPr>
          <p:cNvPr id="414" name="Google Shape;414;p35"/>
          <p:cNvSpPr txBox="1">
            <a:spLocks noGrp="1"/>
          </p:cNvSpPr>
          <p:nvPr>
            <p:ph type="title" idx="2"/>
          </p:nvPr>
        </p:nvSpPr>
        <p:spPr>
          <a:xfrm>
            <a:off x="5440000" y="1384200"/>
            <a:ext cx="1013400" cy="9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pic>
        <p:nvPicPr>
          <p:cNvPr id="415" name="Google Shape;415;p35"/>
          <p:cNvPicPr preferRelativeResize="0">
            <a:picLocks noGrp="1"/>
          </p:cNvPicPr>
          <p:nvPr>
            <p:ph type="pic" idx="3"/>
          </p:nvPr>
        </p:nvPicPr>
        <p:blipFill rotWithShape="1">
          <a:blip r:embed="rId3">
            <a:alphaModFix/>
          </a:blip>
          <a:srcRect l="28572" r="9676"/>
          <a:stretch/>
        </p:blipFill>
        <p:spPr>
          <a:xfrm>
            <a:off x="1005825" y="613262"/>
            <a:ext cx="3628273" cy="3916021"/>
          </a:xfrm>
          <a:prstGeom prst="rect">
            <a:avLst/>
          </a:prstGeom>
        </p:spPr>
      </p:pic>
      <p:sp>
        <p:nvSpPr>
          <p:cNvPr id="416" name="Google Shape;416;p35"/>
          <p:cNvSpPr/>
          <p:nvPr/>
        </p:nvSpPr>
        <p:spPr>
          <a:xfrm>
            <a:off x="3845598" y="1305589"/>
            <a:ext cx="257654" cy="257724"/>
          </a:xfrm>
          <a:custGeom>
            <a:avLst/>
            <a:gdLst/>
            <a:ahLst/>
            <a:cxnLst/>
            <a:rect l="l" t="t" r="r" b="b"/>
            <a:pathLst>
              <a:path w="3025" h="3026" extrusionOk="0">
                <a:moveTo>
                  <a:pt x="1164" y="1"/>
                </a:moveTo>
                <a:lnTo>
                  <a:pt x="1164" y="1185"/>
                </a:lnTo>
                <a:lnTo>
                  <a:pt x="0" y="1185"/>
                </a:lnTo>
                <a:lnTo>
                  <a:pt x="0" y="1862"/>
                </a:lnTo>
                <a:lnTo>
                  <a:pt x="1164" y="1862"/>
                </a:lnTo>
                <a:lnTo>
                  <a:pt x="1164" y="3025"/>
                </a:lnTo>
                <a:lnTo>
                  <a:pt x="1840" y="3025"/>
                </a:lnTo>
                <a:lnTo>
                  <a:pt x="1840" y="1862"/>
                </a:lnTo>
                <a:lnTo>
                  <a:pt x="3025" y="1862"/>
                </a:lnTo>
                <a:lnTo>
                  <a:pt x="3025" y="1185"/>
                </a:lnTo>
                <a:lnTo>
                  <a:pt x="1840" y="1185"/>
                </a:lnTo>
                <a:lnTo>
                  <a:pt x="184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" name="Google Shape;417;p35"/>
          <p:cNvSpPr/>
          <p:nvPr/>
        </p:nvSpPr>
        <p:spPr>
          <a:xfrm>
            <a:off x="1578373" y="406776"/>
            <a:ext cx="257654" cy="257724"/>
          </a:xfrm>
          <a:custGeom>
            <a:avLst/>
            <a:gdLst/>
            <a:ahLst/>
            <a:cxnLst/>
            <a:rect l="l" t="t" r="r" b="b"/>
            <a:pathLst>
              <a:path w="3025" h="3026" extrusionOk="0">
                <a:moveTo>
                  <a:pt x="1164" y="1"/>
                </a:moveTo>
                <a:lnTo>
                  <a:pt x="1164" y="1185"/>
                </a:lnTo>
                <a:lnTo>
                  <a:pt x="0" y="1185"/>
                </a:lnTo>
                <a:lnTo>
                  <a:pt x="0" y="1862"/>
                </a:lnTo>
                <a:lnTo>
                  <a:pt x="1164" y="1862"/>
                </a:lnTo>
                <a:lnTo>
                  <a:pt x="1164" y="3025"/>
                </a:lnTo>
                <a:lnTo>
                  <a:pt x="1840" y="3025"/>
                </a:lnTo>
                <a:lnTo>
                  <a:pt x="1840" y="1862"/>
                </a:lnTo>
                <a:lnTo>
                  <a:pt x="3025" y="1862"/>
                </a:lnTo>
                <a:lnTo>
                  <a:pt x="3025" y="1185"/>
                </a:lnTo>
                <a:lnTo>
                  <a:pt x="1840" y="1185"/>
                </a:lnTo>
                <a:lnTo>
                  <a:pt x="184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35"/>
          <p:cNvSpPr/>
          <p:nvPr/>
        </p:nvSpPr>
        <p:spPr>
          <a:xfrm>
            <a:off x="7776023" y="835389"/>
            <a:ext cx="257654" cy="257724"/>
          </a:xfrm>
          <a:custGeom>
            <a:avLst/>
            <a:gdLst/>
            <a:ahLst/>
            <a:cxnLst/>
            <a:rect l="l" t="t" r="r" b="b"/>
            <a:pathLst>
              <a:path w="3025" h="3026" extrusionOk="0">
                <a:moveTo>
                  <a:pt x="1164" y="1"/>
                </a:moveTo>
                <a:lnTo>
                  <a:pt x="1164" y="1185"/>
                </a:lnTo>
                <a:lnTo>
                  <a:pt x="0" y="1185"/>
                </a:lnTo>
                <a:lnTo>
                  <a:pt x="0" y="1862"/>
                </a:lnTo>
                <a:lnTo>
                  <a:pt x="1164" y="1862"/>
                </a:lnTo>
                <a:lnTo>
                  <a:pt x="1164" y="3025"/>
                </a:lnTo>
                <a:lnTo>
                  <a:pt x="1840" y="3025"/>
                </a:lnTo>
                <a:lnTo>
                  <a:pt x="1840" y="1862"/>
                </a:lnTo>
                <a:lnTo>
                  <a:pt x="3025" y="1862"/>
                </a:lnTo>
                <a:lnTo>
                  <a:pt x="3025" y="1185"/>
                </a:lnTo>
                <a:lnTo>
                  <a:pt x="1840" y="1185"/>
                </a:lnTo>
                <a:lnTo>
                  <a:pt x="184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" name="Google Shape;419;p35"/>
          <p:cNvSpPr/>
          <p:nvPr/>
        </p:nvSpPr>
        <p:spPr>
          <a:xfrm>
            <a:off x="7426123" y="4015864"/>
            <a:ext cx="257654" cy="257724"/>
          </a:xfrm>
          <a:custGeom>
            <a:avLst/>
            <a:gdLst/>
            <a:ahLst/>
            <a:cxnLst/>
            <a:rect l="l" t="t" r="r" b="b"/>
            <a:pathLst>
              <a:path w="3025" h="3026" extrusionOk="0">
                <a:moveTo>
                  <a:pt x="1164" y="1"/>
                </a:moveTo>
                <a:lnTo>
                  <a:pt x="1164" y="1185"/>
                </a:lnTo>
                <a:lnTo>
                  <a:pt x="0" y="1185"/>
                </a:lnTo>
                <a:lnTo>
                  <a:pt x="0" y="1862"/>
                </a:lnTo>
                <a:lnTo>
                  <a:pt x="1164" y="1862"/>
                </a:lnTo>
                <a:lnTo>
                  <a:pt x="1164" y="3025"/>
                </a:lnTo>
                <a:lnTo>
                  <a:pt x="1840" y="3025"/>
                </a:lnTo>
                <a:lnTo>
                  <a:pt x="1840" y="1862"/>
                </a:lnTo>
                <a:lnTo>
                  <a:pt x="3025" y="1862"/>
                </a:lnTo>
                <a:lnTo>
                  <a:pt x="3025" y="1185"/>
                </a:lnTo>
                <a:lnTo>
                  <a:pt x="1840" y="1185"/>
                </a:lnTo>
                <a:lnTo>
                  <a:pt x="184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6">
          <a:extLst>
            <a:ext uri="{FF2B5EF4-FFF2-40B4-BE49-F238E27FC236}">
              <a16:creationId xmlns:a16="http://schemas.microsoft.com/office/drawing/2014/main" id="{5EAE1F41-D783-30B0-78C6-5258B4A673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p43">
            <a:extLst>
              <a:ext uri="{FF2B5EF4-FFF2-40B4-BE49-F238E27FC236}">
                <a16:creationId xmlns:a16="http://schemas.microsoft.com/office/drawing/2014/main" id="{AB461567-B221-65B4-73BC-61ECA3E2945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4175" y="445025"/>
            <a:ext cx="771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Exploit set 4</a:t>
            </a:r>
            <a:endParaRPr dirty="0"/>
          </a:p>
        </p:txBody>
      </p:sp>
      <p:sp>
        <p:nvSpPr>
          <p:cNvPr id="841" name="Google Shape;841;p43">
            <a:extLst>
              <a:ext uri="{FF2B5EF4-FFF2-40B4-BE49-F238E27FC236}">
                <a16:creationId xmlns:a16="http://schemas.microsoft.com/office/drawing/2014/main" id="{C06DF6E4-8D83-69D3-2C61-FB6E030E0654}"/>
              </a:ext>
            </a:extLst>
          </p:cNvPr>
          <p:cNvSpPr/>
          <p:nvPr/>
        </p:nvSpPr>
        <p:spPr>
          <a:xfrm>
            <a:off x="1145223" y="831939"/>
            <a:ext cx="257654" cy="257724"/>
          </a:xfrm>
          <a:custGeom>
            <a:avLst/>
            <a:gdLst/>
            <a:ahLst/>
            <a:cxnLst/>
            <a:rect l="l" t="t" r="r" b="b"/>
            <a:pathLst>
              <a:path w="3025" h="3026" extrusionOk="0">
                <a:moveTo>
                  <a:pt x="1164" y="1"/>
                </a:moveTo>
                <a:lnTo>
                  <a:pt x="1164" y="1185"/>
                </a:lnTo>
                <a:lnTo>
                  <a:pt x="0" y="1185"/>
                </a:lnTo>
                <a:lnTo>
                  <a:pt x="0" y="1862"/>
                </a:lnTo>
                <a:lnTo>
                  <a:pt x="1164" y="1862"/>
                </a:lnTo>
                <a:lnTo>
                  <a:pt x="1164" y="3025"/>
                </a:lnTo>
                <a:lnTo>
                  <a:pt x="1840" y="3025"/>
                </a:lnTo>
                <a:lnTo>
                  <a:pt x="1840" y="1862"/>
                </a:lnTo>
                <a:lnTo>
                  <a:pt x="3025" y="1862"/>
                </a:lnTo>
                <a:lnTo>
                  <a:pt x="3025" y="1185"/>
                </a:lnTo>
                <a:lnTo>
                  <a:pt x="1840" y="1185"/>
                </a:lnTo>
                <a:lnTo>
                  <a:pt x="184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8CF81EB-6BDE-CF13-94ED-EDDEFEB56F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2801" y="1487800"/>
            <a:ext cx="3005931" cy="2651064"/>
          </a:xfrm>
          <a:prstGeom prst="rect">
            <a:avLst/>
          </a:prstGeom>
        </p:spPr>
      </p:pic>
      <p:sp>
        <p:nvSpPr>
          <p:cNvPr id="7" name="Google Shape;838;p43">
            <a:extLst>
              <a:ext uri="{FF2B5EF4-FFF2-40B4-BE49-F238E27FC236}">
                <a16:creationId xmlns:a16="http://schemas.microsoft.com/office/drawing/2014/main" id="{DA7775ED-332E-7BC2-B827-86705C9B9D60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83324" y="1492800"/>
            <a:ext cx="4265700" cy="293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74320" lvl="0" indent="-226059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US" sz="1000" dirty="0">
                <a:latin typeface="+mn-ea"/>
                <a:ea typeface="+mn-ea"/>
              </a:rPr>
              <a:t>1. </a:t>
            </a:r>
            <a:r>
              <a:rPr lang="ko-KR" altLang="en-US" sz="1000" dirty="0">
                <a:latin typeface="+mn-ea"/>
                <a:ea typeface="+mn-ea"/>
              </a:rPr>
              <a:t>작성한 </a:t>
            </a:r>
            <a:r>
              <a:rPr lang="en-US" altLang="ko-KR" sz="1000" dirty="0">
                <a:latin typeface="+mn-ea"/>
                <a:ea typeface="+mn-ea"/>
              </a:rPr>
              <a:t>payload</a:t>
            </a:r>
            <a:r>
              <a:rPr lang="ko-KR" altLang="en-US" sz="1000" dirty="0">
                <a:latin typeface="+mn-ea"/>
                <a:ea typeface="+mn-ea"/>
              </a:rPr>
              <a:t>를 전송</a:t>
            </a:r>
            <a:endParaRPr lang="en-US" altLang="ko-KR" sz="1000" dirty="0">
              <a:latin typeface="+mn-ea"/>
              <a:ea typeface="+mn-ea"/>
            </a:endParaRPr>
          </a:p>
          <a:p>
            <a:pPr marL="274320" lvl="0" indent="-226059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endParaRPr lang="en-US" altLang="ko-KR" sz="1000" dirty="0">
              <a:latin typeface="+mn-ea"/>
              <a:ea typeface="+mn-ea"/>
            </a:endParaRPr>
          </a:p>
          <a:p>
            <a:pPr marL="274320" lvl="0" indent="-226059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US" sz="1000" dirty="0">
                <a:latin typeface="+mn-ea"/>
                <a:ea typeface="+mn-ea"/>
              </a:rPr>
              <a:t>2. lib</a:t>
            </a:r>
            <a:r>
              <a:rPr lang="ko-KR" altLang="en-US" sz="1000" dirty="0">
                <a:latin typeface="+mn-ea"/>
                <a:ea typeface="+mn-ea"/>
              </a:rPr>
              <a:t>의 함수 주소는 </a:t>
            </a:r>
            <a:r>
              <a:rPr lang="en-US" altLang="ko-KR" sz="1000" dirty="0">
                <a:latin typeface="+mn-ea"/>
                <a:ea typeface="+mn-ea"/>
              </a:rPr>
              <a:t>2</a:t>
            </a:r>
            <a:r>
              <a:rPr lang="ko-KR" altLang="en-US" sz="1000" dirty="0">
                <a:latin typeface="+mn-ea"/>
                <a:ea typeface="+mn-ea"/>
              </a:rPr>
              <a:t>번째 바이트 까지 </a:t>
            </a:r>
            <a:r>
              <a:rPr lang="en-US" altLang="ko-KR" sz="1000" dirty="0">
                <a:latin typeface="+mn-ea"/>
                <a:ea typeface="+mn-ea"/>
              </a:rPr>
              <a:t>\x00</a:t>
            </a:r>
          </a:p>
          <a:p>
            <a:pPr marL="274320" lvl="0" indent="-226059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endParaRPr lang="en-US" altLang="ko-KR" sz="1000" dirty="0">
              <a:latin typeface="+mn-ea"/>
              <a:ea typeface="+mn-ea"/>
            </a:endParaRPr>
          </a:p>
          <a:p>
            <a:pPr marL="274320" lvl="0" indent="-226059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US" sz="1000" dirty="0">
                <a:latin typeface="+mn-ea"/>
                <a:ea typeface="+mn-ea"/>
              </a:rPr>
              <a:t>3. </a:t>
            </a:r>
            <a:r>
              <a:rPr lang="en-US" sz="1000" dirty="0" err="1">
                <a:latin typeface="+mn-ea"/>
                <a:ea typeface="+mn-ea"/>
              </a:rPr>
              <a:t>libc_base</a:t>
            </a:r>
            <a:r>
              <a:rPr lang="en-US" sz="1000" dirty="0">
                <a:latin typeface="+mn-ea"/>
                <a:ea typeface="+mn-ea"/>
              </a:rPr>
              <a:t> </a:t>
            </a:r>
            <a:r>
              <a:rPr lang="ko-KR" altLang="en-US" sz="1000" dirty="0">
                <a:latin typeface="+mn-ea"/>
                <a:ea typeface="+mn-ea"/>
              </a:rPr>
              <a:t>계산</a:t>
            </a:r>
            <a:endParaRPr lang="en-US" altLang="ko-KR" sz="1000" dirty="0">
              <a:latin typeface="+mn-ea"/>
              <a:ea typeface="+mn-ea"/>
            </a:endParaRPr>
          </a:p>
          <a:p>
            <a:pPr marL="274320" lvl="0" indent="-226059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endParaRPr lang="en-US" altLang="ko-KR" sz="1000" dirty="0">
              <a:latin typeface="+mn-ea"/>
              <a:ea typeface="+mn-ea"/>
            </a:endParaRPr>
          </a:p>
          <a:p>
            <a:pPr marL="274320" lvl="0" indent="-226059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US" sz="1000" dirty="0">
                <a:latin typeface="+mn-ea"/>
                <a:ea typeface="+mn-ea"/>
              </a:rPr>
              <a:t>4. </a:t>
            </a:r>
            <a:r>
              <a:rPr lang="en-US" sz="1000" dirty="0" err="1">
                <a:latin typeface="+mn-ea"/>
                <a:ea typeface="+mn-ea"/>
              </a:rPr>
              <a:t>libc_base</a:t>
            </a:r>
            <a:r>
              <a:rPr lang="en-US" sz="1000" dirty="0">
                <a:latin typeface="+mn-ea"/>
                <a:ea typeface="+mn-ea"/>
              </a:rPr>
              <a:t> </a:t>
            </a:r>
            <a:r>
              <a:rPr lang="ko-KR" altLang="en-US" sz="1000" dirty="0">
                <a:latin typeface="+mn-ea"/>
                <a:ea typeface="+mn-ea"/>
              </a:rPr>
              <a:t>에서 </a:t>
            </a:r>
            <a:r>
              <a:rPr lang="en-US" altLang="ko-KR" sz="1000" dirty="0">
                <a:latin typeface="+mn-ea"/>
                <a:ea typeface="+mn-ea"/>
              </a:rPr>
              <a:t>system</a:t>
            </a:r>
            <a:r>
              <a:rPr lang="ko-KR" altLang="en-US" sz="1000" dirty="0">
                <a:latin typeface="+mn-ea"/>
                <a:ea typeface="+mn-ea"/>
              </a:rPr>
              <a:t>의 </a:t>
            </a:r>
            <a:r>
              <a:rPr lang="en-US" altLang="ko-KR" sz="1000" dirty="0">
                <a:latin typeface="+mn-ea"/>
                <a:ea typeface="+mn-ea"/>
              </a:rPr>
              <a:t>offset </a:t>
            </a:r>
            <a:r>
              <a:rPr lang="ko-KR" altLang="en-US" sz="1000" dirty="0">
                <a:latin typeface="+mn-ea"/>
                <a:ea typeface="+mn-ea"/>
              </a:rPr>
              <a:t>만큼 더하기</a:t>
            </a:r>
            <a:endParaRPr lang="en-US" altLang="ko-KR" sz="1000" dirty="0">
              <a:latin typeface="+mn-ea"/>
              <a:ea typeface="+mn-ea"/>
            </a:endParaRPr>
          </a:p>
          <a:p>
            <a:pPr marL="274320" lvl="0" indent="-226059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endParaRPr lang="en-US" altLang="ko-KR" sz="1000" dirty="0">
              <a:latin typeface="+mn-ea"/>
              <a:ea typeface="+mn-ea"/>
            </a:endParaRPr>
          </a:p>
          <a:p>
            <a:pPr marL="274320" lvl="0" indent="-226059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US" sz="1000" dirty="0">
                <a:latin typeface="+mn-ea"/>
                <a:ea typeface="+mn-ea"/>
              </a:rPr>
              <a:t>5. read_got+0x8</a:t>
            </a:r>
            <a:r>
              <a:rPr lang="ko-KR" altLang="en-US" sz="1000" dirty="0">
                <a:latin typeface="+mn-ea"/>
                <a:ea typeface="+mn-ea"/>
              </a:rPr>
              <a:t>에 있는 </a:t>
            </a:r>
            <a:r>
              <a:rPr lang="en-US" altLang="ko-KR" sz="1000" dirty="0">
                <a:latin typeface="+mn-ea"/>
                <a:ea typeface="+mn-ea"/>
              </a:rPr>
              <a:t>“/bin/</a:t>
            </a:r>
            <a:r>
              <a:rPr lang="en-US" altLang="ko-KR" sz="1000" dirty="0" err="1">
                <a:latin typeface="+mn-ea"/>
                <a:ea typeface="+mn-ea"/>
              </a:rPr>
              <a:t>sh</a:t>
            </a:r>
            <a:r>
              <a:rPr lang="en-US" altLang="ko-KR" sz="1000" dirty="0">
                <a:latin typeface="+mn-ea"/>
                <a:ea typeface="+mn-ea"/>
              </a:rPr>
              <a:t>\x00”</a:t>
            </a:r>
            <a:r>
              <a:rPr lang="ko-KR" altLang="en-US" sz="1000" dirty="0">
                <a:latin typeface="+mn-ea"/>
                <a:ea typeface="+mn-ea"/>
              </a:rPr>
              <a:t>이 </a:t>
            </a:r>
            <a:br>
              <a:rPr lang="en-US" altLang="ko-KR" sz="1000" dirty="0">
                <a:latin typeface="+mn-ea"/>
                <a:ea typeface="+mn-ea"/>
              </a:rPr>
            </a:br>
            <a:r>
              <a:rPr lang="en-US" altLang="ko-KR" sz="1000" dirty="0">
                <a:latin typeface="+mn-ea"/>
                <a:ea typeface="+mn-ea"/>
              </a:rPr>
              <a:t>pop </a:t>
            </a:r>
            <a:r>
              <a:rPr lang="en-US" altLang="ko-KR" sz="1000" dirty="0" err="1">
                <a:latin typeface="+mn-ea"/>
                <a:ea typeface="+mn-ea"/>
              </a:rPr>
              <a:t>rdi</a:t>
            </a:r>
            <a:r>
              <a:rPr lang="ko-KR" altLang="en-US" sz="1000" dirty="0">
                <a:latin typeface="+mn-ea"/>
                <a:ea typeface="+mn-ea"/>
              </a:rPr>
              <a:t>에 의해 </a:t>
            </a:r>
            <a:r>
              <a:rPr lang="en-US" altLang="ko-KR" sz="1000" dirty="0" err="1">
                <a:latin typeface="+mn-ea"/>
                <a:ea typeface="+mn-ea"/>
              </a:rPr>
              <a:t>rdi</a:t>
            </a:r>
            <a:r>
              <a:rPr lang="en-US" altLang="ko-KR" sz="1000" dirty="0">
                <a:latin typeface="+mn-ea"/>
                <a:ea typeface="+mn-ea"/>
              </a:rPr>
              <a:t> reg</a:t>
            </a:r>
            <a:r>
              <a:rPr lang="ko-KR" altLang="en-US" sz="1000" dirty="0">
                <a:latin typeface="+mn-ea"/>
                <a:ea typeface="+mn-ea"/>
              </a:rPr>
              <a:t>에 저장</a:t>
            </a:r>
            <a:endParaRPr lang="en-US" altLang="ko-KR" sz="1000" dirty="0">
              <a:latin typeface="+mn-ea"/>
              <a:ea typeface="+mn-ea"/>
            </a:endParaRPr>
          </a:p>
          <a:p>
            <a:pPr marL="274320" lvl="0" indent="-226059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endParaRPr lang="en-US" altLang="ko-KR" sz="1000" dirty="0">
              <a:latin typeface="+mn-ea"/>
              <a:ea typeface="+mn-ea"/>
            </a:endParaRPr>
          </a:p>
          <a:p>
            <a:pPr marL="274320" lvl="0" indent="-226059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US" sz="1000" dirty="0">
                <a:latin typeface="+mn-ea"/>
                <a:ea typeface="+mn-ea"/>
              </a:rPr>
              <a:t>6. system </a:t>
            </a:r>
            <a:r>
              <a:rPr lang="ko-KR" altLang="en-US" sz="1000" dirty="0">
                <a:latin typeface="+mn-ea"/>
                <a:ea typeface="+mn-ea"/>
              </a:rPr>
              <a:t>함수 실행 됨</a:t>
            </a:r>
            <a:endParaRPr sz="1000" dirty="0">
              <a:latin typeface="+mn-ea"/>
              <a:ea typeface="+mn-ea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9D71098-9915-BA93-0C6F-500C90CB81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0220" y="1876327"/>
            <a:ext cx="3224705" cy="648422"/>
          </a:xfrm>
          <a:prstGeom prst="rect">
            <a:avLst/>
          </a:prstGeom>
        </p:spPr>
      </p:pic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9DF86F45-9FEF-B3B4-405F-7ABA9C2C3799}"/>
              </a:ext>
            </a:extLst>
          </p:cNvPr>
          <p:cNvCxnSpPr>
            <a:stCxn id="11" idx="3"/>
          </p:cNvCxnSpPr>
          <p:nvPr/>
        </p:nvCxnSpPr>
        <p:spPr>
          <a:xfrm>
            <a:off x="5114925" y="2200538"/>
            <a:ext cx="323850" cy="45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7DE571D5-D810-4599-EEE7-52994687AA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8707314"/>
              </p:ext>
            </p:extLst>
          </p:nvPr>
        </p:nvGraphicFramePr>
        <p:xfrm>
          <a:off x="3486926" y="2792277"/>
          <a:ext cx="1716937" cy="1853293"/>
        </p:xfrm>
        <a:graphic>
          <a:graphicData uri="http://schemas.openxmlformats.org/drawingml/2006/table">
            <a:tbl>
              <a:tblPr firstRow="1" bandRow="1">
                <a:tableStyleId>{A262EF4A-971C-4B5E-86EB-1C35ACF63EDF}</a:tableStyleId>
              </a:tblPr>
              <a:tblGrid>
                <a:gridCol w="1716937">
                  <a:extLst>
                    <a:ext uri="{9D8B030D-6E8A-4147-A177-3AD203B41FA5}">
                      <a16:colId xmlns:a16="http://schemas.microsoft.com/office/drawing/2014/main" val="4045555724"/>
                    </a:ext>
                  </a:extLst>
                </a:gridCol>
              </a:tblGrid>
              <a:tr h="28970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．．．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68494"/>
                  </a:ext>
                </a:extLst>
              </a:tr>
              <a:tr h="28970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>
                          <a:solidFill>
                            <a:schemeClr val="tx1"/>
                          </a:solidFill>
                        </a:rPr>
                        <a:t>ｒｅａｄ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7288593"/>
                  </a:ext>
                </a:extLst>
              </a:tr>
              <a:tr h="28970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．．．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1666346"/>
                  </a:ext>
                </a:extLst>
              </a:tr>
              <a:tr h="28970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>
                          <a:solidFill>
                            <a:schemeClr val="tx1"/>
                          </a:solidFill>
                        </a:rPr>
                        <a:t>ｓｙｓｔｅｍ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6248137"/>
                  </a:ext>
                </a:extLst>
              </a:tr>
              <a:tr h="28970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．．．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5318605"/>
                  </a:ext>
                </a:extLst>
              </a:tr>
              <a:tr h="4047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>
                          <a:solidFill>
                            <a:schemeClr val="tx1"/>
                          </a:solidFill>
                        </a:rPr>
                        <a:t>Ｌｉｂｃ＿ｂａｓｅ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2070707"/>
                  </a:ext>
                </a:extLst>
              </a:tr>
            </a:tbl>
          </a:graphicData>
        </a:graphic>
      </p:graphicFrame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9B1F47F-0A10-A9E5-74F4-951BDB672CBD}"/>
              </a:ext>
            </a:extLst>
          </p:cNvPr>
          <p:cNvCxnSpPr>
            <a:cxnSpLocks/>
          </p:cNvCxnSpPr>
          <p:nvPr/>
        </p:nvCxnSpPr>
        <p:spPr>
          <a:xfrm flipV="1">
            <a:off x="3752850" y="3814763"/>
            <a:ext cx="0" cy="5810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C545DCD3-1430-B25B-BADC-40DB058F82CD}"/>
              </a:ext>
            </a:extLst>
          </p:cNvPr>
          <p:cNvCxnSpPr>
            <a:cxnSpLocks/>
          </p:cNvCxnSpPr>
          <p:nvPr/>
        </p:nvCxnSpPr>
        <p:spPr>
          <a:xfrm flipV="1">
            <a:off x="3638550" y="3228975"/>
            <a:ext cx="0" cy="11668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52CBF938-E98F-BFF9-887F-D913D3E22555}"/>
              </a:ext>
            </a:extLst>
          </p:cNvPr>
          <p:cNvSpPr txBox="1"/>
          <p:nvPr/>
        </p:nvSpPr>
        <p:spPr>
          <a:xfrm>
            <a:off x="2554363" y="3826058"/>
            <a:ext cx="11715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/>
                </a:solidFill>
              </a:rPr>
              <a:t>ＡＳＬＲ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46141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5" grpId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6">
          <a:extLst>
            <a:ext uri="{FF2B5EF4-FFF2-40B4-BE49-F238E27FC236}">
              <a16:creationId xmlns:a16="http://schemas.microsoft.com/office/drawing/2014/main" id="{4FD82F9C-14C7-C634-8E6A-1C40A82443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p43">
            <a:extLst>
              <a:ext uri="{FF2B5EF4-FFF2-40B4-BE49-F238E27FC236}">
                <a16:creationId xmlns:a16="http://schemas.microsoft.com/office/drawing/2014/main" id="{840C79FB-C0F5-25F5-6EA6-CD592468B54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4175" y="445025"/>
            <a:ext cx="771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Exploit</a:t>
            </a:r>
            <a:endParaRPr dirty="0"/>
          </a:p>
        </p:txBody>
      </p:sp>
      <p:sp>
        <p:nvSpPr>
          <p:cNvPr id="841" name="Google Shape;841;p43">
            <a:extLst>
              <a:ext uri="{FF2B5EF4-FFF2-40B4-BE49-F238E27FC236}">
                <a16:creationId xmlns:a16="http://schemas.microsoft.com/office/drawing/2014/main" id="{E662D757-0A24-B9B9-AEE8-683761E76F8C}"/>
              </a:ext>
            </a:extLst>
          </p:cNvPr>
          <p:cNvSpPr/>
          <p:nvPr/>
        </p:nvSpPr>
        <p:spPr>
          <a:xfrm>
            <a:off x="1145223" y="831939"/>
            <a:ext cx="257654" cy="257724"/>
          </a:xfrm>
          <a:custGeom>
            <a:avLst/>
            <a:gdLst/>
            <a:ahLst/>
            <a:cxnLst/>
            <a:rect l="l" t="t" r="r" b="b"/>
            <a:pathLst>
              <a:path w="3025" h="3026" extrusionOk="0">
                <a:moveTo>
                  <a:pt x="1164" y="1"/>
                </a:moveTo>
                <a:lnTo>
                  <a:pt x="1164" y="1185"/>
                </a:lnTo>
                <a:lnTo>
                  <a:pt x="0" y="1185"/>
                </a:lnTo>
                <a:lnTo>
                  <a:pt x="0" y="1862"/>
                </a:lnTo>
                <a:lnTo>
                  <a:pt x="1164" y="1862"/>
                </a:lnTo>
                <a:lnTo>
                  <a:pt x="1164" y="3025"/>
                </a:lnTo>
                <a:lnTo>
                  <a:pt x="1840" y="3025"/>
                </a:lnTo>
                <a:lnTo>
                  <a:pt x="1840" y="1862"/>
                </a:lnTo>
                <a:lnTo>
                  <a:pt x="3025" y="1862"/>
                </a:lnTo>
                <a:lnTo>
                  <a:pt x="3025" y="1185"/>
                </a:lnTo>
                <a:lnTo>
                  <a:pt x="1840" y="1185"/>
                </a:lnTo>
                <a:lnTo>
                  <a:pt x="184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5700A50-86AA-0B1D-347E-F538AA0C8A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6287" y="1182735"/>
            <a:ext cx="6606431" cy="2778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2025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" name="Google Shape;1474;p58"/>
          <p:cNvSpPr txBox="1">
            <a:spLocks noGrp="1"/>
          </p:cNvSpPr>
          <p:nvPr>
            <p:ph type="title"/>
          </p:nvPr>
        </p:nvSpPr>
        <p:spPr>
          <a:xfrm>
            <a:off x="2515350" y="535650"/>
            <a:ext cx="4113300" cy="120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</a:t>
            </a:r>
            <a:r>
              <a:rPr lang="en">
                <a:solidFill>
                  <a:schemeClr val="dk2"/>
                </a:solidFill>
              </a:rPr>
              <a:t>!</a:t>
            </a:r>
            <a:endParaRPr>
              <a:solidFill>
                <a:schemeClr val="dk2"/>
              </a:solidFill>
            </a:endParaRPr>
          </a:p>
        </p:txBody>
      </p:sp>
      <p:grpSp>
        <p:nvGrpSpPr>
          <p:cNvPr id="1480" name="Google Shape;1480;p58"/>
          <p:cNvGrpSpPr/>
          <p:nvPr/>
        </p:nvGrpSpPr>
        <p:grpSpPr>
          <a:xfrm>
            <a:off x="3427102" y="3391780"/>
            <a:ext cx="317132" cy="317116"/>
            <a:chOff x="266768" y="1721375"/>
            <a:chExt cx="397907" cy="397887"/>
          </a:xfrm>
        </p:grpSpPr>
        <p:sp>
          <p:nvSpPr>
            <p:cNvPr id="1481" name="Google Shape;1481;p58"/>
            <p:cNvSpPr/>
            <p:nvPr/>
          </p:nvSpPr>
          <p:spPr>
            <a:xfrm>
              <a:off x="454843" y="1791037"/>
              <a:ext cx="136218" cy="328222"/>
            </a:xfrm>
            <a:custGeom>
              <a:avLst/>
              <a:gdLst/>
              <a:ahLst/>
              <a:cxnLst/>
              <a:rect l="l" t="t" r="r" b="b"/>
              <a:pathLst>
                <a:path w="6527" h="15727" extrusionOk="0">
                  <a:moveTo>
                    <a:pt x="4957" y="1"/>
                  </a:moveTo>
                  <a:cubicBezTo>
                    <a:pt x="4645" y="1"/>
                    <a:pt x="4336" y="24"/>
                    <a:pt x="4028" y="69"/>
                  </a:cubicBezTo>
                  <a:cubicBezTo>
                    <a:pt x="2588" y="280"/>
                    <a:pt x="1700" y="890"/>
                    <a:pt x="1675" y="2250"/>
                  </a:cubicBezTo>
                  <a:lnTo>
                    <a:pt x="1675" y="5040"/>
                  </a:lnTo>
                  <a:cubicBezTo>
                    <a:pt x="1675" y="5348"/>
                    <a:pt x="1426" y="5599"/>
                    <a:pt x="1118" y="5599"/>
                  </a:cubicBezTo>
                  <a:lnTo>
                    <a:pt x="0" y="5599"/>
                  </a:lnTo>
                  <a:lnTo>
                    <a:pt x="0" y="6715"/>
                  </a:lnTo>
                  <a:lnTo>
                    <a:pt x="1118" y="6715"/>
                  </a:lnTo>
                  <a:cubicBezTo>
                    <a:pt x="1426" y="6715"/>
                    <a:pt x="1675" y="6965"/>
                    <a:pt x="1675" y="7274"/>
                  </a:cubicBezTo>
                  <a:lnTo>
                    <a:pt x="1675" y="15727"/>
                  </a:lnTo>
                  <a:lnTo>
                    <a:pt x="3352" y="15727"/>
                  </a:lnTo>
                  <a:lnTo>
                    <a:pt x="3352" y="7274"/>
                  </a:lnTo>
                  <a:cubicBezTo>
                    <a:pt x="3352" y="6965"/>
                    <a:pt x="3602" y="6715"/>
                    <a:pt x="3910" y="6715"/>
                  </a:cubicBezTo>
                  <a:lnTo>
                    <a:pt x="5709" y="6715"/>
                  </a:lnTo>
                  <a:lnTo>
                    <a:pt x="5987" y="5599"/>
                  </a:lnTo>
                  <a:lnTo>
                    <a:pt x="3910" y="5599"/>
                  </a:lnTo>
                  <a:cubicBezTo>
                    <a:pt x="3602" y="5599"/>
                    <a:pt x="3352" y="5348"/>
                    <a:pt x="3352" y="5040"/>
                  </a:cubicBezTo>
                  <a:lnTo>
                    <a:pt x="3352" y="3253"/>
                  </a:lnTo>
                  <a:cubicBezTo>
                    <a:pt x="3352" y="2316"/>
                    <a:pt x="3942" y="1677"/>
                    <a:pt x="4968" y="1504"/>
                  </a:cubicBezTo>
                  <a:cubicBezTo>
                    <a:pt x="5157" y="1473"/>
                    <a:pt x="5339" y="1460"/>
                    <a:pt x="5511" y="1460"/>
                  </a:cubicBezTo>
                  <a:cubicBezTo>
                    <a:pt x="5810" y="1460"/>
                    <a:pt x="6082" y="1498"/>
                    <a:pt x="6324" y="1546"/>
                  </a:cubicBezTo>
                  <a:lnTo>
                    <a:pt x="6526" y="182"/>
                  </a:lnTo>
                  <a:cubicBezTo>
                    <a:pt x="5988" y="62"/>
                    <a:pt x="5468" y="1"/>
                    <a:pt x="49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58"/>
            <p:cNvSpPr/>
            <p:nvPr/>
          </p:nvSpPr>
          <p:spPr>
            <a:xfrm>
              <a:off x="266768" y="1721375"/>
              <a:ext cx="397907" cy="397887"/>
            </a:xfrm>
            <a:custGeom>
              <a:avLst/>
              <a:gdLst/>
              <a:ahLst/>
              <a:cxnLst/>
              <a:rect l="l" t="t" r="r" b="b"/>
              <a:pathLst>
                <a:path w="19066" h="19065" extrusionOk="0">
                  <a:moveTo>
                    <a:pt x="2794" y="0"/>
                  </a:moveTo>
                  <a:cubicBezTo>
                    <a:pt x="1255" y="0"/>
                    <a:pt x="1" y="1253"/>
                    <a:pt x="1" y="2793"/>
                  </a:cubicBezTo>
                  <a:lnTo>
                    <a:pt x="1" y="16271"/>
                  </a:lnTo>
                  <a:cubicBezTo>
                    <a:pt x="1" y="17812"/>
                    <a:pt x="1255" y="19065"/>
                    <a:pt x="2794" y="19065"/>
                  </a:cubicBezTo>
                  <a:lnTo>
                    <a:pt x="9571" y="19065"/>
                  </a:lnTo>
                  <a:lnTo>
                    <a:pt x="9571" y="11171"/>
                  </a:lnTo>
                  <a:lnTo>
                    <a:pt x="8453" y="11171"/>
                  </a:lnTo>
                  <a:cubicBezTo>
                    <a:pt x="8145" y="11171"/>
                    <a:pt x="7896" y="10920"/>
                    <a:pt x="7896" y="10612"/>
                  </a:cubicBezTo>
                  <a:lnTo>
                    <a:pt x="7896" y="8378"/>
                  </a:lnTo>
                  <a:cubicBezTo>
                    <a:pt x="7896" y="8070"/>
                    <a:pt x="8145" y="7819"/>
                    <a:pt x="8453" y="7819"/>
                  </a:cubicBezTo>
                  <a:lnTo>
                    <a:pt x="9571" y="7819"/>
                  </a:lnTo>
                  <a:lnTo>
                    <a:pt x="9571" y="5836"/>
                  </a:lnTo>
                  <a:cubicBezTo>
                    <a:pt x="9571" y="3710"/>
                    <a:pt x="10741" y="2615"/>
                    <a:pt x="12878" y="2302"/>
                  </a:cubicBezTo>
                  <a:cubicBezTo>
                    <a:pt x="13231" y="2249"/>
                    <a:pt x="13591" y="2223"/>
                    <a:pt x="13956" y="2223"/>
                  </a:cubicBezTo>
                  <a:cubicBezTo>
                    <a:pt x="14725" y="2223"/>
                    <a:pt x="15517" y="2339"/>
                    <a:pt x="16318" y="2567"/>
                  </a:cubicBezTo>
                  <a:cubicBezTo>
                    <a:pt x="16589" y="2643"/>
                    <a:pt x="16759" y="2908"/>
                    <a:pt x="16718" y="3186"/>
                  </a:cubicBezTo>
                  <a:lnTo>
                    <a:pt x="16352" y="5650"/>
                  </a:lnTo>
                  <a:cubicBezTo>
                    <a:pt x="16329" y="5806"/>
                    <a:pt x="16240" y="5944"/>
                    <a:pt x="16111" y="6031"/>
                  </a:cubicBezTo>
                  <a:cubicBezTo>
                    <a:pt x="16006" y="6102"/>
                    <a:pt x="15912" y="6127"/>
                    <a:pt x="15818" y="6127"/>
                  </a:cubicBezTo>
                  <a:cubicBezTo>
                    <a:pt x="15717" y="6127"/>
                    <a:pt x="15614" y="6098"/>
                    <a:pt x="15494" y="6068"/>
                  </a:cubicBezTo>
                  <a:cubicBezTo>
                    <a:pt x="15202" y="5995"/>
                    <a:pt x="14879" y="5914"/>
                    <a:pt x="14527" y="5914"/>
                  </a:cubicBezTo>
                  <a:cubicBezTo>
                    <a:pt x="14409" y="5914"/>
                    <a:pt x="14289" y="5923"/>
                    <a:pt x="14165" y="5944"/>
                  </a:cubicBezTo>
                  <a:cubicBezTo>
                    <a:pt x="13534" y="6050"/>
                    <a:pt x="13481" y="6333"/>
                    <a:pt x="13481" y="6590"/>
                  </a:cubicBezTo>
                  <a:lnTo>
                    <a:pt x="13481" y="7819"/>
                  </a:lnTo>
                  <a:lnTo>
                    <a:pt x="15715" y="7819"/>
                  </a:lnTo>
                  <a:cubicBezTo>
                    <a:pt x="15887" y="7819"/>
                    <a:pt x="16048" y="7899"/>
                    <a:pt x="16154" y="8035"/>
                  </a:cubicBezTo>
                  <a:cubicBezTo>
                    <a:pt x="16260" y="8169"/>
                    <a:pt x="16297" y="8346"/>
                    <a:pt x="16256" y="8513"/>
                  </a:cubicBezTo>
                  <a:lnTo>
                    <a:pt x="15697" y="10747"/>
                  </a:lnTo>
                  <a:cubicBezTo>
                    <a:pt x="15635" y="10996"/>
                    <a:pt x="15412" y="11170"/>
                    <a:pt x="15156" y="11170"/>
                  </a:cubicBezTo>
                  <a:lnTo>
                    <a:pt x="13481" y="11170"/>
                  </a:lnTo>
                  <a:lnTo>
                    <a:pt x="13481" y="19065"/>
                  </a:lnTo>
                  <a:lnTo>
                    <a:pt x="16272" y="19065"/>
                  </a:lnTo>
                  <a:cubicBezTo>
                    <a:pt x="17813" y="19065"/>
                    <a:pt x="19066" y="17810"/>
                    <a:pt x="19066" y="16271"/>
                  </a:cubicBezTo>
                  <a:lnTo>
                    <a:pt x="19066" y="2793"/>
                  </a:lnTo>
                  <a:cubicBezTo>
                    <a:pt x="19066" y="1253"/>
                    <a:pt x="17813" y="0"/>
                    <a:pt x="162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88" name="Google Shape;1488;p58"/>
          <p:cNvGrpSpPr/>
          <p:nvPr/>
        </p:nvGrpSpPr>
        <p:grpSpPr>
          <a:xfrm>
            <a:off x="4413447" y="3391780"/>
            <a:ext cx="317099" cy="317116"/>
            <a:chOff x="864491" y="1723250"/>
            <a:chExt cx="397866" cy="397887"/>
          </a:xfrm>
        </p:grpSpPr>
        <p:sp>
          <p:nvSpPr>
            <p:cNvPr id="1489" name="Google Shape;1489;p58"/>
            <p:cNvSpPr/>
            <p:nvPr/>
          </p:nvSpPr>
          <p:spPr>
            <a:xfrm>
              <a:off x="935197" y="1793977"/>
              <a:ext cx="256451" cy="256430"/>
            </a:xfrm>
            <a:custGeom>
              <a:avLst/>
              <a:gdLst/>
              <a:ahLst/>
              <a:cxnLst/>
              <a:rect l="l" t="t" r="r" b="b"/>
              <a:pathLst>
                <a:path w="12288" h="12287" extrusionOk="0">
                  <a:moveTo>
                    <a:pt x="10053" y="1117"/>
                  </a:moveTo>
                  <a:cubicBezTo>
                    <a:pt x="10669" y="1117"/>
                    <a:pt x="11171" y="1617"/>
                    <a:pt x="11171" y="2233"/>
                  </a:cubicBezTo>
                  <a:cubicBezTo>
                    <a:pt x="11170" y="2850"/>
                    <a:pt x="10669" y="3351"/>
                    <a:pt x="10053" y="3351"/>
                  </a:cubicBezTo>
                  <a:cubicBezTo>
                    <a:pt x="9438" y="3351"/>
                    <a:pt x="8937" y="2850"/>
                    <a:pt x="8937" y="2233"/>
                  </a:cubicBezTo>
                  <a:cubicBezTo>
                    <a:pt x="8937" y="1617"/>
                    <a:pt x="9438" y="1117"/>
                    <a:pt x="10053" y="1117"/>
                  </a:cubicBezTo>
                  <a:close/>
                  <a:moveTo>
                    <a:pt x="6144" y="2233"/>
                  </a:moveTo>
                  <a:cubicBezTo>
                    <a:pt x="8300" y="2233"/>
                    <a:pt x="10053" y="3988"/>
                    <a:pt x="10053" y="6144"/>
                  </a:cubicBezTo>
                  <a:cubicBezTo>
                    <a:pt x="10053" y="8299"/>
                    <a:pt x="8300" y="10054"/>
                    <a:pt x="6144" y="10054"/>
                  </a:cubicBezTo>
                  <a:cubicBezTo>
                    <a:pt x="3989" y="10054"/>
                    <a:pt x="2234" y="8299"/>
                    <a:pt x="2234" y="6144"/>
                  </a:cubicBezTo>
                  <a:cubicBezTo>
                    <a:pt x="2234" y="3988"/>
                    <a:pt x="3987" y="2233"/>
                    <a:pt x="6144" y="2233"/>
                  </a:cubicBezTo>
                  <a:close/>
                  <a:moveTo>
                    <a:pt x="1675" y="1"/>
                  </a:moveTo>
                  <a:cubicBezTo>
                    <a:pt x="752" y="1"/>
                    <a:pt x="0" y="751"/>
                    <a:pt x="0" y="1676"/>
                  </a:cubicBezTo>
                  <a:lnTo>
                    <a:pt x="0" y="10611"/>
                  </a:lnTo>
                  <a:cubicBezTo>
                    <a:pt x="0" y="11536"/>
                    <a:pt x="752" y="12286"/>
                    <a:pt x="1675" y="12286"/>
                  </a:cubicBezTo>
                  <a:lnTo>
                    <a:pt x="10612" y="12286"/>
                  </a:lnTo>
                  <a:cubicBezTo>
                    <a:pt x="11536" y="12286"/>
                    <a:pt x="12288" y="11536"/>
                    <a:pt x="12288" y="10611"/>
                  </a:cubicBezTo>
                  <a:lnTo>
                    <a:pt x="12288" y="1676"/>
                  </a:lnTo>
                  <a:cubicBezTo>
                    <a:pt x="12288" y="752"/>
                    <a:pt x="11536" y="1"/>
                    <a:pt x="106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58"/>
            <p:cNvSpPr/>
            <p:nvPr/>
          </p:nvSpPr>
          <p:spPr>
            <a:xfrm>
              <a:off x="1005109" y="1863910"/>
              <a:ext cx="116622" cy="116559"/>
            </a:xfrm>
            <a:custGeom>
              <a:avLst/>
              <a:gdLst/>
              <a:ahLst/>
              <a:cxnLst/>
              <a:rect l="l" t="t" r="r" b="b"/>
              <a:pathLst>
                <a:path w="5588" h="5585" extrusionOk="0">
                  <a:moveTo>
                    <a:pt x="2794" y="0"/>
                  </a:moveTo>
                  <a:cubicBezTo>
                    <a:pt x="1255" y="0"/>
                    <a:pt x="1" y="1252"/>
                    <a:pt x="1" y="2793"/>
                  </a:cubicBezTo>
                  <a:cubicBezTo>
                    <a:pt x="1" y="4332"/>
                    <a:pt x="1255" y="5585"/>
                    <a:pt x="2794" y="5585"/>
                  </a:cubicBezTo>
                  <a:cubicBezTo>
                    <a:pt x="4333" y="5585"/>
                    <a:pt x="5587" y="4332"/>
                    <a:pt x="5587" y="2793"/>
                  </a:cubicBezTo>
                  <a:cubicBezTo>
                    <a:pt x="5587" y="1252"/>
                    <a:pt x="4333" y="0"/>
                    <a:pt x="27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58"/>
            <p:cNvSpPr/>
            <p:nvPr/>
          </p:nvSpPr>
          <p:spPr>
            <a:xfrm>
              <a:off x="864491" y="1723250"/>
              <a:ext cx="397866" cy="397887"/>
            </a:xfrm>
            <a:custGeom>
              <a:avLst/>
              <a:gdLst/>
              <a:ahLst/>
              <a:cxnLst/>
              <a:rect l="l" t="t" r="r" b="b"/>
              <a:pathLst>
                <a:path w="19064" h="19065" extrusionOk="0">
                  <a:moveTo>
                    <a:pt x="14000" y="2271"/>
                  </a:moveTo>
                  <a:cubicBezTo>
                    <a:pt x="15539" y="2271"/>
                    <a:pt x="16794" y="3524"/>
                    <a:pt x="16794" y="5065"/>
                  </a:cubicBezTo>
                  <a:lnTo>
                    <a:pt x="16794" y="14000"/>
                  </a:lnTo>
                  <a:cubicBezTo>
                    <a:pt x="16794" y="15541"/>
                    <a:pt x="15539" y="16793"/>
                    <a:pt x="14000" y="16793"/>
                  </a:cubicBezTo>
                  <a:lnTo>
                    <a:pt x="5063" y="16793"/>
                  </a:lnTo>
                  <a:cubicBezTo>
                    <a:pt x="3524" y="16793"/>
                    <a:pt x="2272" y="15541"/>
                    <a:pt x="2272" y="14000"/>
                  </a:cubicBezTo>
                  <a:lnTo>
                    <a:pt x="2272" y="5065"/>
                  </a:lnTo>
                  <a:cubicBezTo>
                    <a:pt x="2272" y="3524"/>
                    <a:pt x="3524" y="2271"/>
                    <a:pt x="5063" y="2271"/>
                  </a:cubicBezTo>
                  <a:close/>
                  <a:moveTo>
                    <a:pt x="2829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29" y="19065"/>
                  </a:cubicBezTo>
                  <a:lnTo>
                    <a:pt x="16235" y="19065"/>
                  </a:lnTo>
                  <a:cubicBezTo>
                    <a:pt x="17774" y="19065"/>
                    <a:pt x="19063" y="17775"/>
                    <a:pt x="19063" y="16234"/>
                  </a:cubicBezTo>
                  <a:lnTo>
                    <a:pt x="19063" y="2831"/>
                  </a:lnTo>
                  <a:cubicBezTo>
                    <a:pt x="19063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92" name="Google Shape;1492;p58"/>
          <p:cNvSpPr/>
          <p:nvPr/>
        </p:nvSpPr>
        <p:spPr>
          <a:xfrm>
            <a:off x="2257698" y="3324401"/>
            <a:ext cx="257654" cy="257724"/>
          </a:xfrm>
          <a:custGeom>
            <a:avLst/>
            <a:gdLst/>
            <a:ahLst/>
            <a:cxnLst/>
            <a:rect l="l" t="t" r="r" b="b"/>
            <a:pathLst>
              <a:path w="3025" h="3026" extrusionOk="0">
                <a:moveTo>
                  <a:pt x="1164" y="1"/>
                </a:moveTo>
                <a:lnTo>
                  <a:pt x="1164" y="1185"/>
                </a:lnTo>
                <a:lnTo>
                  <a:pt x="0" y="1185"/>
                </a:lnTo>
                <a:lnTo>
                  <a:pt x="0" y="1862"/>
                </a:lnTo>
                <a:lnTo>
                  <a:pt x="1164" y="1862"/>
                </a:lnTo>
                <a:lnTo>
                  <a:pt x="1164" y="3025"/>
                </a:lnTo>
                <a:lnTo>
                  <a:pt x="1840" y="3025"/>
                </a:lnTo>
                <a:lnTo>
                  <a:pt x="1840" y="1862"/>
                </a:lnTo>
                <a:lnTo>
                  <a:pt x="3025" y="1862"/>
                </a:lnTo>
                <a:lnTo>
                  <a:pt x="3025" y="1185"/>
                </a:lnTo>
                <a:lnTo>
                  <a:pt x="1840" y="1185"/>
                </a:lnTo>
                <a:lnTo>
                  <a:pt x="184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3" name="Google Shape;1493;p58"/>
          <p:cNvSpPr/>
          <p:nvPr/>
        </p:nvSpPr>
        <p:spPr>
          <a:xfrm>
            <a:off x="6817073" y="1072301"/>
            <a:ext cx="257654" cy="257724"/>
          </a:xfrm>
          <a:custGeom>
            <a:avLst/>
            <a:gdLst/>
            <a:ahLst/>
            <a:cxnLst/>
            <a:rect l="l" t="t" r="r" b="b"/>
            <a:pathLst>
              <a:path w="3025" h="3026" extrusionOk="0">
                <a:moveTo>
                  <a:pt x="1164" y="1"/>
                </a:moveTo>
                <a:lnTo>
                  <a:pt x="1164" y="1185"/>
                </a:lnTo>
                <a:lnTo>
                  <a:pt x="0" y="1185"/>
                </a:lnTo>
                <a:lnTo>
                  <a:pt x="0" y="1862"/>
                </a:lnTo>
                <a:lnTo>
                  <a:pt x="1164" y="1862"/>
                </a:lnTo>
                <a:lnTo>
                  <a:pt x="1164" y="3025"/>
                </a:lnTo>
                <a:lnTo>
                  <a:pt x="1840" y="3025"/>
                </a:lnTo>
                <a:lnTo>
                  <a:pt x="1840" y="1862"/>
                </a:lnTo>
                <a:lnTo>
                  <a:pt x="3025" y="1862"/>
                </a:lnTo>
                <a:lnTo>
                  <a:pt x="3025" y="1185"/>
                </a:lnTo>
                <a:lnTo>
                  <a:pt x="1840" y="1185"/>
                </a:lnTo>
                <a:lnTo>
                  <a:pt x="184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4" name="Google Shape;1494;p58"/>
          <p:cNvSpPr/>
          <p:nvPr/>
        </p:nvSpPr>
        <p:spPr>
          <a:xfrm>
            <a:off x="7380673" y="4730351"/>
            <a:ext cx="257654" cy="257724"/>
          </a:xfrm>
          <a:custGeom>
            <a:avLst/>
            <a:gdLst/>
            <a:ahLst/>
            <a:cxnLst/>
            <a:rect l="l" t="t" r="r" b="b"/>
            <a:pathLst>
              <a:path w="3025" h="3026" extrusionOk="0">
                <a:moveTo>
                  <a:pt x="1164" y="1"/>
                </a:moveTo>
                <a:lnTo>
                  <a:pt x="1164" y="1185"/>
                </a:lnTo>
                <a:lnTo>
                  <a:pt x="0" y="1185"/>
                </a:lnTo>
                <a:lnTo>
                  <a:pt x="0" y="1862"/>
                </a:lnTo>
                <a:lnTo>
                  <a:pt x="1164" y="1862"/>
                </a:lnTo>
                <a:lnTo>
                  <a:pt x="1164" y="3025"/>
                </a:lnTo>
                <a:lnTo>
                  <a:pt x="1840" y="3025"/>
                </a:lnTo>
                <a:lnTo>
                  <a:pt x="1840" y="1862"/>
                </a:lnTo>
                <a:lnTo>
                  <a:pt x="3025" y="1862"/>
                </a:lnTo>
                <a:lnTo>
                  <a:pt x="3025" y="1185"/>
                </a:lnTo>
                <a:lnTo>
                  <a:pt x="1840" y="1185"/>
                </a:lnTo>
                <a:lnTo>
                  <a:pt x="184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5" name="Google Shape;1495;p58"/>
          <p:cNvSpPr/>
          <p:nvPr/>
        </p:nvSpPr>
        <p:spPr>
          <a:xfrm>
            <a:off x="1065348" y="1439326"/>
            <a:ext cx="257654" cy="257724"/>
          </a:xfrm>
          <a:custGeom>
            <a:avLst/>
            <a:gdLst/>
            <a:ahLst/>
            <a:cxnLst/>
            <a:rect l="l" t="t" r="r" b="b"/>
            <a:pathLst>
              <a:path w="3025" h="3026" extrusionOk="0">
                <a:moveTo>
                  <a:pt x="1164" y="1"/>
                </a:moveTo>
                <a:lnTo>
                  <a:pt x="1164" y="1185"/>
                </a:lnTo>
                <a:lnTo>
                  <a:pt x="0" y="1185"/>
                </a:lnTo>
                <a:lnTo>
                  <a:pt x="0" y="1862"/>
                </a:lnTo>
                <a:lnTo>
                  <a:pt x="1164" y="1862"/>
                </a:lnTo>
                <a:lnTo>
                  <a:pt x="1164" y="3025"/>
                </a:lnTo>
                <a:lnTo>
                  <a:pt x="1840" y="3025"/>
                </a:lnTo>
                <a:lnTo>
                  <a:pt x="1840" y="1862"/>
                </a:lnTo>
                <a:lnTo>
                  <a:pt x="3025" y="1862"/>
                </a:lnTo>
                <a:lnTo>
                  <a:pt x="3025" y="1185"/>
                </a:lnTo>
                <a:lnTo>
                  <a:pt x="1840" y="1185"/>
                </a:lnTo>
                <a:lnTo>
                  <a:pt x="184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A342220-CC08-00F9-BEE2-F85AAAD1A504}"/>
              </a:ext>
            </a:extLst>
          </p:cNvPr>
          <p:cNvSpPr/>
          <p:nvPr/>
        </p:nvSpPr>
        <p:spPr>
          <a:xfrm>
            <a:off x="2611582" y="4003964"/>
            <a:ext cx="3955473" cy="7263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75" name="Google Shape;1475;p58"/>
          <p:cNvSpPr txBox="1">
            <a:spLocks noGrp="1"/>
          </p:cNvSpPr>
          <p:nvPr>
            <p:ph type="subTitle" idx="1"/>
          </p:nvPr>
        </p:nvSpPr>
        <p:spPr>
          <a:xfrm>
            <a:off x="2515343" y="1637995"/>
            <a:ext cx="4113300" cy="94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rPr>
              <a:t>DOES ANYONE HAVE ANY QUESTIONS?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sz="2200" dirty="0">
              <a:solidFill>
                <a:schemeClr val="dk2"/>
              </a:solidFill>
              <a:latin typeface="Anton"/>
              <a:ea typeface="Anton"/>
              <a:cs typeface="Anton"/>
              <a:sym typeface="Anto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sz="2200" dirty="0">
              <a:solidFill>
                <a:schemeClr val="dk2"/>
              </a:solidFill>
              <a:latin typeface="Anton"/>
              <a:ea typeface="Anton"/>
              <a:cs typeface="Anton"/>
              <a:sym typeface="Anto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sz="2200" dirty="0">
              <a:solidFill>
                <a:schemeClr val="dk2"/>
              </a:solidFill>
              <a:latin typeface="Anton"/>
              <a:ea typeface="Anton"/>
              <a:cs typeface="Anton"/>
              <a:sym typeface="Anto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sz="2200" dirty="0">
              <a:solidFill>
                <a:schemeClr val="dk2"/>
              </a:solidFill>
              <a:latin typeface="Anton"/>
              <a:ea typeface="Anton"/>
              <a:cs typeface="Anton"/>
              <a:sym typeface="Anto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sz="2200" dirty="0">
              <a:solidFill>
                <a:schemeClr val="dk2"/>
              </a:solidFill>
              <a:latin typeface="Anton"/>
              <a:ea typeface="Anton"/>
              <a:cs typeface="Anton"/>
              <a:sym typeface="Anto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sz="2200" dirty="0">
              <a:solidFill>
                <a:schemeClr val="dk2"/>
              </a:solidFill>
              <a:latin typeface="Anton"/>
              <a:ea typeface="Anton"/>
              <a:cs typeface="Anton"/>
              <a:sym typeface="Anto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sz="2200" dirty="0">
              <a:solidFill>
                <a:schemeClr val="dk2"/>
              </a:solidFill>
              <a:latin typeface="Anton"/>
              <a:ea typeface="Anton"/>
              <a:cs typeface="Anton"/>
              <a:sym typeface="Anto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rPr>
              <a:t>System S.W Lab. </a:t>
            </a:r>
            <a:r>
              <a:rPr lang="en" dirty="0"/>
              <a:t>20200451 </a:t>
            </a:r>
            <a:r>
              <a:rPr lang="ko-KR" altLang="en-US" dirty="0"/>
              <a:t>박세원</a:t>
            </a:r>
            <a:endParaRPr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EC5CF4-1449-BDA0-EC42-ED090BE5A2F1}"/>
              </a:ext>
            </a:extLst>
          </p:cNvPr>
          <p:cNvSpPr txBox="1"/>
          <p:nvPr/>
        </p:nvSpPr>
        <p:spPr>
          <a:xfrm>
            <a:off x="3492230" y="2514600"/>
            <a:ext cx="27529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/>
                </a:solidFill>
              </a:rPr>
              <a:t>read</a:t>
            </a:r>
            <a:r>
              <a:rPr lang="ko-KR" altLang="en-US" dirty="0">
                <a:solidFill>
                  <a:schemeClr val="tx1"/>
                </a:solidFill>
              </a:rPr>
              <a:t>는 </a:t>
            </a:r>
            <a:r>
              <a:rPr lang="en-US" altLang="ko-KR" dirty="0">
                <a:solidFill>
                  <a:schemeClr val="tx1"/>
                </a:solidFill>
              </a:rPr>
              <a:t>NULL</a:t>
            </a:r>
            <a:r>
              <a:rPr lang="ko-KR" altLang="en-US" dirty="0">
                <a:solidFill>
                  <a:schemeClr val="tx1"/>
                </a:solidFill>
              </a:rPr>
              <a:t>을 만나면 멈추는가</a:t>
            </a:r>
            <a:r>
              <a:rPr lang="en-US" altLang="ko-KR" dirty="0">
                <a:solidFill>
                  <a:schemeClr val="tx1"/>
                </a:solidFill>
              </a:rPr>
              <a:t>?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>
          <a:extLst>
            <a:ext uri="{FF2B5EF4-FFF2-40B4-BE49-F238E27FC236}">
              <a16:creationId xmlns:a16="http://schemas.microsoft.com/office/drawing/2014/main" id="{CBCAF609-4D52-D621-3BD8-2439E4A788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4">
            <a:extLst>
              <a:ext uri="{FF2B5EF4-FFF2-40B4-BE49-F238E27FC236}">
                <a16:creationId xmlns:a16="http://schemas.microsoft.com/office/drawing/2014/main" id="{826FAC0D-6749-EA52-9334-BCED3E7666B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82809" y="662395"/>
            <a:ext cx="4601400" cy="88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altLang="ko-KR" dirty="0"/>
              <a:t>INTRODUCTION NX</a:t>
            </a:r>
            <a:endParaRPr dirty="0"/>
          </a:p>
        </p:txBody>
      </p:sp>
      <p:grpSp>
        <p:nvGrpSpPr>
          <p:cNvPr id="377" name="Google Shape;377;p34">
            <a:extLst>
              <a:ext uri="{FF2B5EF4-FFF2-40B4-BE49-F238E27FC236}">
                <a16:creationId xmlns:a16="http://schemas.microsoft.com/office/drawing/2014/main" id="{D1BD1278-D61A-7F51-DE64-FD9454BD32A5}"/>
              </a:ext>
            </a:extLst>
          </p:cNvPr>
          <p:cNvGrpSpPr/>
          <p:nvPr/>
        </p:nvGrpSpPr>
        <p:grpSpPr>
          <a:xfrm>
            <a:off x="6084746" y="1288063"/>
            <a:ext cx="2034881" cy="2567356"/>
            <a:chOff x="4141325" y="4225925"/>
            <a:chExt cx="753325" cy="950450"/>
          </a:xfrm>
        </p:grpSpPr>
        <p:sp>
          <p:nvSpPr>
            <p:cNvPr id="378" name="Google Shape;378;p34">
              <a:extLst>
                <a:ext uri="{FF2B5EF4-FFF2-40B4-BE49-F238E27FC236}">
                  <a16:creationId xmlns:a16="http://schemas.microsoft.com/office/drawing/2014/main" id="{566D0127-1EE7-8D4C-4840-1946B9D9F2A7}"/>
                </a:ext>
              </a:extLst>
            </p:cNvPr>
            <p:cNvSpPr/>
            <p:nvPr/>
          </p:nvSpPr>
          <p:spPr>
            <a:xfrm>
              <a:off x="4539700" y="4249425"/>
              <a:ext cx="268050" cy="272700"/>
            </a:xfrm>
            <a:custGeom>
              <a:avLst/>
              <a:gdLst/>
              <a:ahLst/>
              <a:cxnLst/>
              <a:rect l="l" t="t" r="r" b="b"/>
              <a:pathLst>
                <a:path w="10722" h="10908" extrusionOk="0">
                  <a:moveTo>
                    <a:pt x="5361" y="1"/>
                  </a:moveTo>
                  <a:cubicBezTo>
                    <a:pt x="2403" y="1"/>
                    <a:pt x="0" y="1849"/>
                    <a:pt x="0" y="4105"/>
                  </a:cubicBezTo>
                  <a:cubicBezTo>
                    <a:pt x="0" y="6397"/>
                    <a:pt x="2403" y="8245"/>
                    <a:pt x="5361" y="8245"/>
                  </a:cubicBezTo>
                  <a:cubicBezTo>
                    <a:pt x="5916" y="8245"/>
                    <a:pt x="6470" y="8171"/>
                    <a:pt x="6988" y="8061"/>
                  </a:cubicBezTo>
                  <a:lnTo>
                    <a:pt x="9206" y="10907"/>
                  </a:lnTo>
                  <a:lnTo>
                    <a:pt x="9206" y="10907"/>
                  </a:lnTo>
                  <a:lnTo>
                    <a:pt x="8171" y="7617"/>
                  </a:lnTo>
                  <a:cubicBezTo>
                    <a:pt x="9724" y="6877"/>
                    <a:pt x="10722" y="5583"/>
                    <a:pt x="10722" y="4105"/>
                  </a:cubicBezTo>
                  <a:cubicBezTo>
                    <a:pt x="10722" y="1849"/>
                    <a:pt x="8319" y="1"/>
                    <a:pt x="53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34">
              <a:extLst>
                <a:ext uri="{FF2B5EF4-FFF2-40B4-BE49-F238E27FC236}">
                  <a16:creationId xmlns:a16="http://schemas.microsoft.com/office/drawing/2014/main" id="{26F4B7C5-03EA-D8A2-F8A6-7B6C540F5996}"/>
                </a:ext>
              </a:extLst>
            </p:cNvPr>
            <p:cNvSpPr/>
            <p:nvPr/>
          </p:nvSpPr>
          <p:spPr>
            <a:xfrm>
              <a:off x="4607175" y="4613325"/>
              <a:ext cx="113700" cy="41625"/>
            </a:xfrm>
            <a:custGeom>
              <a:avLst/>
              <a:gdLst/>
              <a:ahLst/>
              <a:cxnLst/>
              <a:rect l="l" t="t" r="r" b="b"/>
              <a:pathLst>
                <a:path w="4548" h="1665" extrusionOk="0">
                  <a:moveTo>
                    <a:pt x="2489" y="0"/>
                  </a:moveTo>
                  <a:cubicBezTo>
                    <a:pt x="2149" y="0"/>
                    <a:pt x="988" y="640"/>
                    <a:pt x="851" y="640"/>
                  </a:cubicBezTo>
                  <a:cubicBezTo>
                    <a:pt x="740" y="640"/>
                    <a:pt x="185" y="381"/>
                    <a:pt x="185" y="381"/>
                  </a:cubicBezTo>
                  <a:lnTo>
                    <a:pt x="0" y="1010"/>
                  </a:lnTo>
                  <a:cubicBezTo>
                    <a:pt x="0" y="1010"/>
                    <a:pt x="1246" y="1406"/>
                    <a:pt x="1706" y="1406"/>
                  </a:cubicBezTo>
                  <a:cubicBezTo>
                    <a:pt x="1771" y="1406"/>
                    <a:pt x="1821" y="1398"/>
                    <a:pt x="1849" y="1379"/>
                  </a:cubicBezTo>
                  <a:cubicBezTo>
                    <a:pt x="1982" y="1313"/>
                    <a:pt x="2075" y="1299"/>
                    <a:pt x="2128" y="1299"/>
                  </a:cubicBezTo>
                  <a:cubicBezTo>
                    <a:pt x="2164" y="1299"/>
                    <a:pt x="2181" y="1305"/>
                    <a:pt x="2181" y="1305"/>
                  </a:cubicBezTo>
                  <a:cubicBezTo>
                    <a:pt x="2637" y="1561"/>
                    <a:pt x="3027" y="1664"/>
                    <a:pt x="3216" y="1664"/>
                  </a:cubicBezTo>
                  <a:cubicBezTo>
                    <a:pt x="3272" y="1664"/>
                    <a:pt x="3311" y="1655"/>
                    <a:pt x="3328" y="1638"/>
                  </a:cubicBezTo>
                  <a:cubicBezTo>
                    <a:pt x="3359" y="1544"/>
                    <a:pt x="2779" y="1211"/>
                    <a:pt x="2602" y="1111"/>
                  </a:cubicBezTo>
                  <a:lnTo>
                    <a:pt x="2602" y="1111"/>
                  </a:lnTo>
                  <a:cubicBezTo>
                    <a:pt x="2788" y="1214"/>
                    <a:pt x="3444" y="1561"/>
                    <a:pt x="3733" y="1561"/>
                  </a:cubicBezTo>
                  <a:cubicBezTo>
                    <a:pt x="3783" y="1561"/>
                    <a:pt x="3821" y="1551"/>
                    <a:pt x="3845" y="1527"/>
                  </a:cubicBezTo>
                  <a:cubicBezTo>
                    <a:pt x="3953" y="1456"/>
                    <a:pt x="3722" y="1306"/>
                    <a:pt x="3456" y="1171"/>
                  </a:cubicBezTo>
                  <a:lnTo>
                    <a:pt x="3456" y="1171"/>
                  </a:lnTo>
                  <a:cubicBezTo>
                    <a:pt x="3686" y="1262"/>
                    <a:pt x="3925" y="1341"/>
                    <a:pt x="4067" y="1341"/>
                  </a:cubicBezTo>
                  <a:cubicBezTo>
                    <a:pt x="4119" y="1341"/>
                    <a:pt x="4158" y="1330"/>
                    <a:pt x="4178" y="1305"/>
                  </a:cubicBezTo>
                  <a:cubicBezTo>
                    <a:pt x="4280" y="1221"/>
                    <a:pt x="4063" y="1066"/>
                    <a:pt x="3798" y="923"/>
                  </a:cubicBezTo>
                  <a:lnTo>
                    <a:pt x="3798" y="923"/>
                  </a:lnTo>
                  <a:cubicBezTo>
                    <a:pt x="4067" y="1029"/>
                    <a:pt x="4260" y="1074"/>
                    <a:pt x="4383" y="1074"/>
                  </a:cubicBezTo>
                  <a:cubicBezTo>
                    <a:pt x="4494" y="1074"/>
                    <a:pt x="4548" y="1037"/>
                    <a:pt x="4548" y="973"/>
                  </a:cubicBezTo>
                  <a:cubicBezTo>
                    <a:pt x="4548" y="788"/>
                    <a:pt x="2699" y="85"/>
                    <a:pt x="2551" y="11"/>
                  </a:cubicBezTo>
                  <a:cubicBezTo>
                    <a:pt x="2536" y="4"/>
                    <a:pt x="2515" y="0"/>
                    <a:pt x="2489" y="0"/>
                  </a:cubicBezTo>
                  <a:close/>
                </a:path>
              </a:pathLst>
            </a:custGeom>
            <a:solidFill>
              <a:srgbClr val="E45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34">
              <a:extLst>
                <a:ext uri="{FF2B5EF4-FFF2-40B4-BE49-F238E27FC236}">
                  <a16:creationId xmlns:a16="http://schemas.microsoft.com/office/drawing/2014/main" id="{7B0F751F-2424-47E4-D304-C0D324B6B7C7}"/>
                </a:ext>
              </a:extLst>
            </p:cNvPr>
            <p:cNvSpPr/>
            <p:nvPr/>
          </p:nvSpPr>
          <p:spPr>
            <a:xfrm>
              <a:off x="4611800" y="4624700"/>
              <a:ext cx="210750" cy="30525"/>
            </a:xfrm>
            <a:custGeom>
              <a:avLst/>
              <a:gdLst/>
              <a:ahLst/>
              <a:cxnLst/>
              <a:rect l="l" t="t" r="r" b="b"/>
              <a:pathLst>
                <a:path w="8430" h="1221" extrusionOk="0">
                  <a:moveTo>
                    <a:pt x="0" y="0"/>
                  </a:moveTo>
                  <a:lnTo>
                    <a:pt x="0" y="1220"/>
                  </a:lnTo>
                  <a:lnTo>
                    <a:pt x="8429" y="1220"/>
                  </a:lnTo>
                  <a:lnTo>
                    <a:pt x="842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34">
              <a:extLst>
                <a:ext uri="{FF2B5EF4-FFF2-40B4-BE49-F238E27FC236}">
                  <a16:creationId xmlns:a16="http://schemas.microsoft.com/office/drawing/2014/main" id="{1CC39409-5E41-A693-210F-334CCDA7314F}"/>
                </a:ext>
              </a:extLst>
            </p:cNvPr>
            <p:cNvSpPr/>
            <p:nvPr/>
          </p:nvSpPr>
          <p:spPr>
            <a:xfrm>
              <a:off x="4801275" y="4425050"/>
              <a:ext cx="78575" cy="216300"/>
            </a:xfrm>
            <a:custGeom>
              <a:avLst/>
              <a:gdLst/>
              <a:ahLst/>
              <a:cxnLst/>
              <a:rect l="l" t="t" r="r" b="b"/>
              <a:pathLst>
                <a:path w="3143" h="8652" extrusionOk="0">
                  <a:moveTo>
                    <a:pt x="2736" y="0"/>
                  </a:moveTo>
                  <a:lnTo>
                    <a:pt x="0" y="8467"/>
                  </a:lnTo>
                  <a:lnTo>
                    <a:pt x="407" y="8651"/>
                  </a:lnTo>
                  <a:lnTo>
                    <a:pt x="3143" y="148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34">
              <a:extLst>
                <a:ext uri="{FF2B5EF4-FFF2-40B4-BE49-F238E27FC236}">
                  <a16:creationId xmlns:a16="http://schemas.microsoft.com/office/drawing/2014/main" id="{812430D8-7352-9B8D-C538-D0DB589863F0}"/>
                </a:ext>
              </a:extLst>
            </p:cNvPr>
            <p:cNvSpPr/>
            <p:nvPr/>
          </p:nvSpPr>
          <p:spPr>
            <a:xfrm>
              <a:off x="4501800" y="5095150"/>
              <a:ext cx="154375" cy="78575"/>
            </a:xfrm>
            <a:custGeom>
              <a:avLst/>
              <a:gdLst/>
              <a:ahLst/>
              <a:cxnLst/>
              <a:rect l="l" t="t" r="r" b="b"/>
              <a:pathLst>
                <a:path w="6175" h="3143" extrusionOk="0">
                  <a:moveTo>
                    <a:pt x="407" y="0"/>
                  </a:moveTo>
                  <a:cubicBezTo>
                    <a:pt x="407" y="0"/>
                    <a:pt x="1" y="1664"/>
                    <a:pt x="74" y="2033"/>
                  </a:cubicBezTo>
                  <a:cubicBezTo>
                    <a:pt x="176" y="2371"/>
                    <a:pt x="1571" y="2708"/>
                    <a:pt x="1954" y="2708"/>
                  </a:cubicBezTo>
                  <a:cubicBezTo>
                    <a:pt x="1991" y="2708"/>
                    <a:pt x="2018" y="2705"/>
                    <a:pt x="2034" y="2699"/>
                  </a:cubicBezTo>
                  <a:cubicBezTo>
                    <a:pt x="2134" y="2639"/>
                    <a:pt x="2341" y="2568"/>
                    <a:pt x="2546" y="2568"/>
                  </a:cubicBezTo>
                  <a:cubicBezTo>
                    <a:pt x="2721" y="2568"/>
                    <a:pt x="2893" y="2620"/>
                    <a:pt x="2995" y="2773"/>
                  </a:cubicBezTo>
                  <a:cubicBezTo>
                    <a:pt x="3139" y="2989"/>
                    <a:pt x="3549" y="3143"/>
                    <a:pt x="4082" y="3143"/>
                  </a:cubicBezTo>
                  <a:cubicBezTo>
                    <a:pt x="4369" y="3143"/>
                    <a:pt x="4692" y="3098"/>
                    <a:pt x="5029" y="2995"/>
                  </a:cubicBezTo>
                  <a:cubicBezTo>
                    <a:pt x="5990" y="2736"/>
                    <a:pt x="6175" y="1960"/>
                    <a:pt x="5324" y="1590"/>
                  </a:cubicBezTo>
                  <a:cubicBezTo>
                    <a:pt x="4289" y="1146"/>
                    <a:pt x="2367" y="185"/>
                    <a:pt x="2367" y="185"/>
                  </a:cubicBezTo>
                  <a:lnTo>
                    <a:pt x="40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34">
              <a:extLst>
                <a:ext uri="{FF2B5EF4-FFF2-40B4-BE49-F238E27FC236}">
                  <a16:creationId xmlns:a16="http://schemas.microsoft.com/office/drawing/2014/main" id="{F5884485-41C9-1ADF-4C76-98CA4475B0E0}"/>
                </a:ext>
              </a:extLst>
            </p:cNvPr>
            <p:cNvSpPr/>
            <p:nvPr/>
          </p:nvSpPr>
          <p:spPr>
            <a:xfrm>
              <a:off x="4256875" y="4650575"/>
              <a:ext cx="388200" cy="459375"/>
            </a:xfrm>
            <a:custGeom>
              <a:avLst/>
              <a:gdLst/>
              <a:ahLst/>
              <a:cxnLst/>
              <a:rect l="l" t="t" r="r" b="b"/>
              <a:pathLst>
                <a:path w="15528" h="18375" extrusionOk="0">
                  <a:moveTo>
                    <a:pt x="2071" y="0"/>
                  </a:moveTo>
                  <a:cubicBezTo>
                    <a:pt x="740" y="1738"/>
                    <a:pt x="0" y="3586"/>
                    <a:pt x="592" y="3771"/>
                  </a:cubicBezTo>
                  <a:cubicBezTo>
                    <a:pt x="1109" y="3956"/>
                    <a:pt x="9650" y="4732"/>
                    <a:pt x="10167" y="5250"/>
                  </a:cubicBezTo>
                  <a:cubicBezTo>
                    <a:pt x="10685" y="5805"/>
                    <a:pt x="10019" y="18116"/>
                    <a:pt x="10019" y="18116"/>
                  </a:cubicBezTo>
                  <a:lnTo>
                    <a:pt x="12755" y="18375"/>
                  </a:lnTo>
                  <a:cubicBezTo>
                    <a:pt x="12755" y="18375"/>
                    <a:pt x="15528" y="4622"/>
                    <a:pt x="14456" y="3845"/>
                  </a:cubicBezTo>
                  <a:cubicBezTo>
                    <a:pt x="13421" y="3032"/>
                    <a:pt x="5361" y="37"/>
                    <a:pt x="5361" y="37"/>
                  </a:cubicBezTo>
                  <a:lnTo>
                    <a:pt x="207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34">
              <a:extLst>
                <a:ext uri="{FF2B5EF4-FFF2-40B4-BE49-F238E27FC236}">
                  <a16:creationId xmlns:a16="http://schemas.microsoft.com/office/drawing/2014/main" id="{81927BAA-969C-8F59-86E2-31D6FD789BF7}"/>
                </a:ext>
              </a:extLst>
            </p:cNvPr>
            <p:cNvSpPr/>
            <p:nvPr/>
          </p:nvSpPr>
          <p:spPr>
            <a:xfrm>
              <a:off x="4141325" y="4455550"/>
              <a:ext cx="117425" cy="344775"/>
            </a:xfrm>
            <a:custGeom>
              <a:avLst/>
              <a:gdLst/>
              <a:ahLst/>
              <a:cxnLst/>
              <a:rect l="l" t="t" r="r" b="b"/>
              <a:pathLst>
                <a:path w="4697" h="13791" extrusionOk="0">
                  <a:moveTo>
                    <a:pt x="1850" y="0"/>
                  </a:moveTo>
                  <a:lnTo>
                    <a:pt x="1" y="444"/>
                  </a:lnTo>
                  <a:lnTo>
                    <a:pt x="3328" y="13790"/>
                  </a:lnTo>
                  <a:lnTo>
                    <a:pt x="4696" y="13495"/>
                  </a:lnTo>
                  <a:lnTo>
                    <a:pt x="185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34">
              <a:extLst>
                <a:ext uri="{FF2B5EF4-FFF2-40B4-BE49-F238E27FC236}">
                  <a16:creationId xmlns:a16="http://schemas.microsoft.com/office/drawing/2014/main" id="{AD5757BE-B0EE-7854-2987-252065F38E24}"/>
                </a:ext>
              </a:extLst>
            </p:cNvPr>
            <p:cNvSpPr/>
            <p:nvPr/>
          </p:nvSpPr>
          <p:spPr>
            <a:xfrm>
              <a:off x="4509200" y="4810475"/>
              <a:ext cx="13875" cy="365100"/>
            </a:xfrm>
            <a:custGeom>
              <a:avLst/>
              <a:gdLst/>
              <a:ahLst/>
              <a:cxnLst/>
              <a:rect l="l" t="t" r="r" b="b"/>
              <a:pathLst>
                <a:path w="555" h="14604" extrusionOk="0">
                  <a:moveTo>
                    <a:pt x="0" y="0"/>
                  </a:moveTo>
                  <a:lnTo>
                    <a:pt x="0" y="14604"/>
                  </a:lnTo>
                  <a:lnTo>
                    <a:pt x="555" y="14604"/>
                  </a:lnTo>
                  <a:lnTo>
                    <a:pt x="5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34">
              <a:extLst>
                <a:ext uri="{FF2B5EF4-FFF2-40B4-BE49-F238E27FC236}">
                  <a16:creationId xmlns:a16="http://schemas.microsoft.com/office/drawing/2014/main" id="{DC5616DB-1EFF-B6BC-8782-20F75E37D9E7}"/>
                </a:ext>
              </a:extLst>
            </p:cNvPr>
            <p:cNvSpPr/>
            <p:nvPr/>
          </p:nvSpPr>
          <p:spPr>
            <a:xfrm>
              <a:off x="4252250" y="4810475"/>
              <a:ext cx="13900" cy="365100"/>
            </a:xfrm>
            <a:custGeom>
              <a:avLst/>
              <a:gdLst/>
              <a:ahLst/>
              <a:cxnLst/>
              <a:rect l="l" t="t" r="r" b="b"/>
              <a:pathLst>
                <a:path w="556" h="14604" extrusionOk="0">
                  <a:moveTo>
                    <a:pt x="0" y="0"/>
                  </a:moveTo>
                  <a:lnTo>
                    <a:pt x="0" y="14604"/>
                  </a:lnTo>
                  <a:lnTo>
                    <a:pt x="555" y="14604"/>
                  </a:lnTo>
                  <a:lnTo>
                    <a:pt x="5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34">
              <a:extLst>
                <a:ext uri="{FF2B5EF4-FFF2-40B4-BE49-F238E27FC236}">
                  <a16:creationId xmlns:a16="http://schemas.microsoft.com/office/drawing/2014/main" id="{4A20D0AE-8BFC-BD35-02B7-85834F9F47AA}"/>
                </a:ext>
              </a:extLst>
            </p:cNvPr>
            <p:cNvSpPr/>
            <p:nvPr/>
          </p:nvSpPr>
          <p:spPr>
            <a:xfrm>
              <a:off x="4215275" y="4776275"/>
              <a:ext cx="344775" cy="47150"/>
            </a:xfrm>
            <a:custGeom>
              <a:avLst/>
              <a:gdLst/>
              <a:ahLst/>
              <a:cxnLst/>
              <a:rect l="l" t="t" r="r" b="b"/>
              <a:pathLst>
                <a:path w="13791" h="1886" extrusionOk="0">
                  <a:moveTo>
                    <a:pt x="1" y="0"/>
                  </a:moveTo>
                  <a:lnTo>
                    <a:pt x="1" y="1886"/>
                  </a:lnTo>
                  <a:lnTo>
                    <a:pt x="13791" y="1886"/>
                  </a:lnTo>
                  <a:lnTo>
                    <a:pt x="1379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34">
              <a:extLst>
                <a:ext uri="{FF2B5EF4-FFF2-40B4-BE49-F238E27FC236}">
                  <a16:creationId xmlns:a16="http://schemas.microsoft.com/office/drawing/2014/main" id="{139F98B3-8C6D-D2FF-F92B-BBC5CB20A207}"/>
                </a:ext>
              </a:extLst>
            </p:cNvPr>
            <p:cNvSpPr/>
            <p:nvPr/>
          </p:nvSpPr>
          <p:spPr>
            <a:xfrm>
              <a:off x="4334475" y="4323375"/>
              <a:ext cx="84175" cy="109100"/>
            </a:xfrm>
            <a:custGeom>
              <a:avLst/>
              <a:gdLst/>
              <a:ahLst/>
              <a:cxnLst/>
              <a:rect l="l" t="t" r="r" b="b"/>
              <a:pathLst>
                <a:path w="3367" h="4364" extrusionOk="0">
                  <a:moveTo>
                    <a:pt x="1666" y="1"/>
                  </a:moveTo>
                  <a:cubicBezTo>
                    <a:pt x="1274" y="2103"/>
                    <a:pt x="58" y="2728"/>
                    <a:pt x="3" y="2738"/>
                  </a:cubicBezTo>
                  <a:lnTo>
                    <a:pt x="3" y="2738"/>
                  </a:lnTo>
                  <a:cubicBezTo>
                    <a:pt x="3" y="2737"/>
                    <a:pt x="2" y="2737"/>
                    <a:pt x="2" y="2736"/>
                  </a:cubicBezTo>
                  <a:lnTo>
                    <a:pt x="2" y="2736"/>
                  </a:lnTo>
                  <a:cubicBezTo>
                    <a:pt x="1" y="2737"/>
                    <a:pt x="1" y="2738"/>
                    <a:pt x="2" y="2738"/>
                  </a:cubicBezTo>
                  <a:cubicBezTo>
                    <a:pt x="2" y="2738"/>
                    <a:pt x="3" y="2738"/>
                    <a:pt x="3" y="2738"/>
                  </a:cubicBezTo>
                  <a:lnTo>
                    <a:pt x="3" y="2738"/>
                  </a:lnTo>
                  <a:cubicBezTo>
                    <a:pt x="1193" y="4301"/>
                    <a:pt x="2226" y="4364"/>
                    <a:pt x="2384" y="4364"/>
                  </a:cubicBezTo>
                  <a:cubicBezTo>
                    <a:pt x="2398" y="4364"/>
                    <a:pt x="2405" y="4363"/>
                    <a:pt x="2405" y="4363"/>
                  </a:cubicBezTo>
                  <a:cubicBezTo>
                    <a:pt x="2220" y="2958"/>
                    <a:pt x="3366" y="888"/>
                    <a:pt x="3366" y="888"/>
                  </a:cubicBezTo>
                  <a:lnTo>
                    <a:pt x="1666" y="1"/>
                  </a:lnTo>
                  <a:close/>
                </a:path>
              </a:pathLst>
            </a:custGeom>
            <a:solidFill>
              <a:srgbClr val="E45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34">
              <a:extLst>
                <a:ext uri="{FF2B5EF4-FFF2-40B4-BE49-F238E27FC236}">
                  <a16:creationId xmlns:a16="http://schemas.microsoft.com/office/drawing/2014/main" id="{4CFB6C99-CE75-600D-3BC9-3A29FBC8783C}"/>
                </a:ext>
              </a:extLst>
            </p:cNvPr>
            <p:cNvSpPr/>
            <p:nvPr/>
          </p:nvSpPr>
          <p:spPr>
            <a:xfrm>
              <a:off x="4361325" y="4255775"/>
              <a:ext cx="117400" cy="142700"/>
            </a:xfrm>
            <a:custGeom>
              <a:avLst/>
              <a:gdLst/>
              <a:ahLst/>
              <a:cxnLst/>
              <a:rect l="l" t="t" r="r" b="b"/>
              <a:pathLst>
                <a:path w="4696" h="5708" extrusionOk="0">
                  <a:moveTo>
                    <a:pt x="2080" y="1"/>
                  </a:moveTo>
                  <a:cubicBezTo>
                    <a:pt x="1501" y="1"/>
                    <a:pt x="998" y="43"/>
                    <a:pt x="998" y="43"/>
                  </a:cubicBezTo>
                  <a:cubicBezTo>
                    <a:pt x="444" y="228"/>
                    <a:pt x="0" y="1004"/>
                    <a:pt x="259" y="2889"/>
                  </a:cubicBezTo>
                  <a:cubicBezTo>
                    <a:pt x="470" y="4683"/>
                    <a:pt x="1785" y="5707"/>
                    <a:pt x="2199" y="5707"/>
                  </a:cubicBezTo>
                  <a:cubicBezTo>
                    <a:pt x="2220" y="5707"/>
                    <a:pt x="2239" y="5705"/>
                    <a:pt x="2255" y="5699"/>
                  </a:cubicBezTo>
                  <a:cubicBezTo>
                    <a:pt x="2514" y="5625"/>
                    <a:pt x="3290" y="4701"/>
                    <a:pt x="3438" y="4553"/>
                  </a:cubicBezTo>
                  <a:cubicBezTo>
                    <a:pt x="3474" y="4518"/>
                    <a:pt x="3515" y="4506"/>
                    <a:pt x="3560" y="4506"/>
                  </a:cubicBezTo>
                  <a:cubicBezTo>
                    <a:pt x="3657" y="4506"/>
                    <a:pt x="3767" y="4564"/>
                    <a:pt x="3855" y="4564"/>
                  </a:cubicBezTo>
                  <a:cubicBezTo>
                    <a:pt x="3894" y="4564"/>
                    <a:pt x="3929" y="4551"/>
                    <a:pt x="3956" y="4516"/>
                  </a:cubicBezTo>
                  <a:cubicBezTo>
                    <a:pt x="4030" y="4368"/>
                    <a:pt x="3919" y="4036"/>
                    <a:pt x="3845" y="3629"/>
                  </a:cubicBezTo>
                  <a:cubicBezTo>
                    <a:pt x="3808" y="3222"/>
                    <a:pt x="4215" y="2002"/>
                    <a:pt x="4473" y="1632"/>
                  </a:cubicBezTo>
                  <a:cubicBezTo>
                    <a:pt x="4695" y="1263"/>
                    <a:pt x="4141" y="671"/>
                    <a:pt x="3697" y="264"/>
                  </a:cubicBezTo>
                  <a:cubicBezTo>
                    <a:pt x="3445" y="51"/>
                    <a:pt x="2717" y="1"/>
                    <a:pt x="2080" y="1"/>
                  </a:cubicBezTo>
                  <a:close/>
                </a:path>
              </a:pathLst>
            </a:custGeom>
            <a:solidFill>
              <a:srgbClr val="F886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34">
              <a:extLst>
                <a:ext uri="{FF2B5EF4-FFF2-40B4-BE49-F238E27FC236}">
                  <a16:creationId xmlns:a16="http://schemas.microsoft.com/office/drawing/2014/main" id="{48D236BB-6344-5AA9-31FA-0C372D5B8787}"/>
                </a:ext>
              </a:extLst>
            </p:cNvPr>
            <p:cNvSpPr/>
            <p:nvPr/>
          </p:nvSpPr>
          <p:spPr>
            <a:xfrm>
              <a:off x="4575750" y="5104375"/>
              <a:ext cx="155300" cy="72000"/>
            </a:xfrm>
            <a:custGeom>
              <a:avLst/>
              <a:gdLst/>
              <a:ahLst/>
              <a:cxnLst/>
              <a:rect l="l" t="t" r="r" b="b"/>
              <a:pathLst>
                <a:path w="6212" h="2880" extrusionOk="0">
                  <a:moveTo>
                    <a:pt x="1775" y="1"/>
                  </a:moveTo>
                  <a:lnTo>
                    <a:pt x="222" y="334"/>
                  </a:lnTo>
                  <a:cubicBezTo>
                    <a:pt x="222" y="334"/>
                    <a:pt x="0" y="1443"/>
                    <a:pt x="111" y="1812"/>
                  </a:cubicBezTo>
                  <a:cubicBezTo>
                    <a:pt x="176" y="2137"/>
                    <a:pt x="1464" y="2461"/>
                    <a:pt x="1904" y="2461"/>
                  </a:cubicBezTo>
                  <a:cubicBezTo>
                    <a:pt x="1966" y="2461"/>
                    <a:pt x="2011" y="2455"/>
                    <a:pt x="2034" y="2441"/>
                  </a:cubicBezTo>
                  <a:cubicBezTo>
                    <a:pt x="2130" y="2402"/>
                    <a:pt x="2327" y="2344"/>
                    <a:pt x="2525" y="2344"/>
                  </a:cubicBezTo>
                  <a:cubicBezTo>
                    <a:pt x="2707" y="2344"/>
                    <a:pt x="2889" y="2393"/>
                    <a:pt x="2995" y="2552"/>
                  </a:cubicBezTo>
                  <a:cubicBezTo>
                    <a:pt x="3156" y="2759"/>
                    <a:pt x="3531" y="2880"/>
                    <a:pt x="4022" y="2880"/>
                  </a:cubicBezTo>
                  <a:cubicBezTo>
                    <a:pt x="4321" y="2880"/>
                    <a:pt x="4664" y="2835"/>
                    <a:pt x="5028" y="2737"/>
                  </a:cubicBezTo>
                  <a:cubicBezTo>
                    <a:pt x="6026" y="2441"/>
                    <a:pt x="6211" y="1664"/>
                    <a:pt x="5324" y="1295"/>
                  </a:cubicBezTo>
                  <a:cubicBezTo>
                    <a:pt x="4289" y="888"/>
                    <a:pt x="1775" y="1"/>
                    <a:pt x="17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34">
              <a:extLst>
                <a:ext uri="{FF2B5EF4-FFF2-40B4-BE49-F238E27FC236}">
                  <a16:creationId xmlns:a16="http://schemas.microsoft.com/office/drawing/2014/main" id="{74CA59C9-E857-06FF-6A99-97E887EA2897}"/>
                </a:ext>
              </a:extLst>
            </p:cNvPr>
            <p:cNvSpPr/>
            <p:nvPr/>
          </p:nvSpPr>
          <p:spPr>
            <a:xfrm>
              <a:off x="4339125" y="4241550"/>
              <a:ext cx="134050" cy="105525"/>
            </a:xfrm>
            <a:custGeom>
              <a:avLst/>
              <a:gdLst/>
              <a:ahLst/>
              <a:cxnLst/>
              <a:rect l="l" t="t" r="r" b="b"/>
              <a:pathLst>
                <a:path w="5362" h="4221" extrusionOk="0">
                  <a:moveTo>
                    <a:pt x="2016" y="0"/>
                  </a:moveTo>
                  <a:cubicBezTo>
                    <a:pt x="987" y="0"/>
                    <a:pt x="801" y="1051"/>
                    <a:pt x="740" y="1203"/>
                  </a:cubicBezTo>
                  <a:cubicBezTo>
                    <a:pt x="629" y="1388"/>
                    <a:pt x="518" y="1573"/>
                    <a:pt x="407" y="1758"/>
                  </a:cubicBezTo>
                  <a:cubicBezTo>
                    <a:pt x="186" y="2127"/>
                    <a:pt x="1" y="2571"/>
                    <a:pt x="75" y="3052"/>
                  </a:cubicBezTo>
                  <a:cubicBezTo>
                    <a:pt x="186" y="3495"/>
                    <a:pt x="370" y="3791"/>
                    <a:pt x="592" y="4050"/>
                  </a:cubicBezTo>
                  <a:cubicBezTo>
                    <a:pt x="710" y="4167"/>
                    <a:pt x="854" y="4220"/>
                    <a:pt x="996" y="4220"/>
                  </a:cubicBezTo>
                  <a:cubicBezTo>
                    <a:pt x="1256" y="4220"/>
                    <a:pt x="1506" y="4041"/>
                    <a:pt x="1553" y="3754"/>
                  </a:cubicBezTo>
                  <a:cubicBezTo>
                    <a:pt x="1553" y="3643"/>
                    <a:pt x="1553" y="3606"/>
                    <a:pt x="1627" y="3495"/>
                  </a:cubicBezTo>
                  <a:cubicBezTo>
                    <a:pt x="1517" y="3421"/>
                    <a:pt x="1147" y="2941"/>
                    <a:pt x="1369" y="2534"/>
                  </a:cubicBezTo>
                  <a:cubicBezTo>
                    <a:pt x="1478" y="2315"/>
                    <a:pt x="1654" y="2215"/>
                    <a:pt x="1824" y="2215"/>
                  </a:cubicBezTo>
                  <a:cubicBezTo>
                    <a:pt x="2054" y="2215"/>
                    <a:pt x="2272" y="2399"/>
                    <a:pt x="2293" y="2719"/>
                  </a:cubicBezTo>
                  <a:cubicBezTo>
                    <a:pt x="2293" y="2904"/>
                    <a:pt x="2108" y="3421"/>
                    <a:pt x="2293" y="3495"/>
                  </a:cubicBezTo>
                  <a:lnTo>
                    <a:pt x="2404" y="3495"/>
                  </a:lnTo>
                  <a:cubicBezTo>
                    <a:pt x="2589" y="3495"/>
                    <a:pt x="2589" y="3347"/>
                    <a:pt x="2663" y="3163"/>
                  </a:cubicBezTo>
                  <a:cubicBezTo>
                    <a:pt x="2774" y="2978"/>
                    <a:pt x="2774" y="2312"/>
                    <a:pt x="2995" y="2201"/>
                  </a:cubicBezTo>
                  <a:cubicBezTo>
                    <a:pt x="3018" y="2192"/>
                    <a:pt x="3042" y="2188"/>
                    <a:pt x="3067" y="2188"/>
                  </a:cubicBezTo>
                  <a:cubicBezTo>
                    <a:pt x="3251" y="2188"/>
                    <a:pt x="3498" y="2400"/>
                    <a:pt x="3661" y="2497"/>
                  </a:cubicBezTo>
                  <a:cubicBezTo>
                    <a:pt x="3957" y="2608"/>
                    <a:pt x="4437" y="2719"/>
                    <a:pt x="4770" y="2719"/>
                  </a:cubicBezTo>
                  <a:cubicBezTo>
                    <a:pt x="4955" y="2719"/>
                    <a:pt x="5177" y="2682"/>
                    <a:pt x="5361" y="2608"/>
                  </a:cubicBezTo>
                  <a:lnTo>
                    <a:pt x="5214" y="2497"/>
                  </a:lnTo>
                  <a:cubicBezTo>
                    <a:pt x="4622" y="1647"/>
                    <a:pt x="4215" y="833"/>
                    <a:pt x="3402" y="168"/>
                  </a:cubicBezTo>
                  <a:cubicBezTo>
                    <a:pt x="3328" y="168"/>
                    <a:pt x="3217" y="242"/>
                    <a:pt x="3106" y="242"/>
                  </a:cubicBezTo>
                  <a:cubicBezTo>
                    <a:pt x="2995" y="242"/>
                    <a:pt x="2921" y="168"/>
                    <a:pt x="2810" y="168"/>
                  </a:cubicBezTo>
                  <a:cubicBezTo>
                    <a:pt x="2501" y="50"/>
                    <a:pt x="2239" y="0"/>
                    <a:pt x="201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34">
              <a:extLst>
                <a:ext uri="{FF2B5EF4-FFF2-40B4-BE49-F238E27FC236}">
                  <a16:creationId xmlns:a16="http://schemas.microsoft.com/office/drawing/2014/main" id="{8EB22371-E3F8-5652-6A64-20E6B9C4DE9F}"/>
                </a:ext>
              </a:extLst>
            </p:cNvPr>
            <p:cNvSpPr/>
            <p:nvPr/>
          </p:nvSpPr>
          <p:spPr>
            <a:xfrm>
              <a:off x="4239300" y="4637625"/>
              <a:ext cx="404875" cy="478800"/>
            </a:xfrm>
            <a:custGeom>
              <a:avLst/>
              <a:gdLst/>
              <a:ahLst/>
              <a:cxnLst/>
              <a:rect l="l" t="t" r="r" b="b"/>
              <a:pathLst>
                <a:path w="16195" h="19152" extrusionOk="0">
                  <a:moveTo>
                    <a:pt x="1849" y="1"/>
                  </a:moveTo>
                  <a:cubicBezTo>
                    <a:pt x="1" y="1849"/>
                    <a:pt x="703" y="5546"/>
                    <a:pt x="1591" y="5583"/>
                  </a:cubicBezTo>
                  <a:cubicBezTo>
                    <a:pt x="2145" y="5583"/>
                    <a:pt x="11092" y="5583"/>
                    <a:pt x="11647" y="5916"/>
                  </a:cubicBezTo>
                  <a:cubicBezTo>
                    <a:pt x="12312" y="6286"/>
                    <a:pt x="13458" y="19151"/>
                    <a:pt x="13458" y="19151"/>
                  </a:cubicBezTo>
                  <a:lnTo>
                    <a:pt x="16194" y="18856"/>
                  </a:lnTo>
                  <a:cubicBezTo>
                    <a:pt x="16194" y="18856"/>
                    <a:pt x="16009" y="5324"/>
                    <a:pt x="14937" y="4548"/>
                  </a:cubicBezTo>
                  <a:cubicBezTo>
                    <a:pt x="13939" y="3735"/>
                    <a:pt x="5546" y="740"/>
                    <a:pt x="5546" y="740"/>
                  </a:cubicBezTo>
                  <a:lnTo>
                    <a:pt x="184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34">
              <a:extLst>
                <a:ext uri="{FF2B5EF4-FFF2-40B4-BE49-F238E27FC236}">
                  <a16:creationId xmlns:a16="http://schemas.microsoft.com/office/drawing/2014/main" id="{03A5E2B0-DF06-CB5D-B4EF-77801EA72E63}"/>
                </a:ext>
              </a:extLst>
            </p:cNvPr>
            <p:cNvSpPr/>
            <p:nvPr/>
          </p:nvSpPr>
          <p:spPr>
            <a:xfrm>
              <a:off x="4321575" y="4413375"/>
              <a:ext cx="340150" cy="241850"/>
            </a:xfrm>
            <a:custGeom>
              <a:avLst/>
              <a:gdLst/>
              <a:ahLst/>
              <a:cxnLst/>
              <a:rect l="l" t="t" r="r" b="b"/>
              <a:pathLst>
                <a:path w="13606" h="9674" extrusionOk="0">
                  <a:moveTo>
                    <a:pt x="1786" y="0"/>
                  </a:moveTo>
                  <a:cubicBezTo>
                    <a:pt x="1393" y="0"/>
                    <a:pt x="990" y="263"/>
                    <a:pt x="666" y="948"/>
                  </a:cubicBezTo>
                  <a:cubicBezTo>
                    <a:pt x="0" y="2316"/>
                    <a:pt x="4585" y="7307"/>
                    <a:pt x="5361" y="7861"/>
                  </a:cubicBezTo>
                  <a:cubicBezTo>
                    <a:pt x="6137" y="8416"/>
                    <a:pt x="13273" y="9673"/>
                    <a:pt x="13273" y="9673"/>
                  </a:cubicBezTo>
                  <a:lnTo>
                    <a:pt x="13605" y="7972"/>
                  </a:lnTo>
                  <a:cubicBezTo>
                    <a:pt x="13605" y="7972"/>
                    <a:pt x="6581" y="6235"/>
                    <a:pt x="6211" y="5865"/>
                  </a:cubicBezTo>
                  <a:cubicBezTo>
                    <a:pt x="5805" y="5495"/>
                    <a:pt x="3439" y="1503"/>
                    <a:pt x="2884" y="689"/>
                  </a:cubicBezTo>
                  <a:cubicBezTo>
                    <a:pt x="2600" y="291"/>
                    <a:pt x="2199" y="0"/>
                    <a:pt x="178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34">
              <a:extLst>
                <a:ext uri="{FF2B5EF4-FFF2-40B4-BE49-F238E27FC236}">
                  <a16:creationId xmlns:a16="http://schemas.microsoft.com/office/drawing/2014/main" id="{40E66E17-A388-9DDA-0D36-097FC32DBB27}"/>
                </a:ext>
              </a:extLst>
            </p:cNvPr>
            <p:cNvSpPr/>
            <p:nvPr/>
          </p:nvSpPr>
          <p:spPr>
            <a:xfrm>
              <a:off x="4244850" y="4382525"/>
              <a:ext cx="215375" cy="322775"/>
            </a:xfrm>
            <a:custGeom>
              <a:avLst/>
              <a:gdLst/>
              <a:ahLst/>
              <a:cxnLst/>
              <a:rect l="l" t="t" r="r" b="b"/>
              <a:pathLst>
                <a:path w="8615" h="12911" extrusionOk="0">
                  <a:moveTo>
                    <a:pt x="2330" y="1"/>
                  </a:moveTo>
                  <a:cubicBezTo>
                    <a:pt x="666" y="1480"/>
                    <a:pt x="75" y="3957"/>
                    <a:pt x="260" y="5953"/>
                  </a:cubicBezTo>
                  <a:cubicBezTo>
                    <a:pt x="518" y="7949"/>
                    <a:pt x="1" y="12312"/>
                    <a:pt x="1" y="12312"/>
                  </a:cubicBezTo>
                  <a:cubicBezTo>
                    <a:pt x="735" y="12753"/>
                    <a:pt x="1746" y="12910"/>
                    <a:pt x="2818" y="12910"/>
                  </a:cubicBezTo>
                  <a:cubicBezTo>
                    <a:pt x="5524" y="12910"/>
                    <a:pt x="8615" y="11905"/>
                    <a:pt x="8615" y="11905"/>
                  </a:cubicBezTo>
                  <a:cubicBezTo>
                    <a:pt x="8615" y="11905"/>
                    <a:pt x="7321" y="6729"/>
                    <a:pt x="7210" y="5805"/>
                  </a:cubicBezTo>
                  <a:cubicBezTo>
                    <a:pt x="7136" y="4881"/>
                    <a:pt x="5435" y="1332"/>
                    <a:pt x="5435" y="1332"/>
                  </a:cubicBezTo>
                  <a:cubicBezTo>
                    <a:pt x="5422" y="1332"/>
                    <a:pt x="5408" y="1332"/>
                    <a:pt x="5393" y="1332"/>
                  </a:cubicBezTo>
                  <a:cubicBezTo>
                    <a:pt x="4345" y="1332"/>
                    <a:pt x="2330" y="1"/>
                    <a:pt x="233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34">
              <a:extLst>
                <a:ext uri="{FF2B5EF4-FFF2-40B4-BE49-F238E27FC236}">
                  <a16:creationId xmlns:a16="http://schemas.microsoft.com/office/drawing/2014/main" id="{75CDC04A-98B5-2E39-FC4D-AD3D23848E80}"/>
                </a:ext>
              </a:extLst>
            </p:cNvPr>
            <p:cNvSpPr/>
            <p:nvPr/>
          </p:nvSpPr>
          <p:spPr>
            <a:xfrm>
              <a:off x="4279050" y="4454700"/>
              <a:ext cx="182100" cy="251350"/>
            </a:xfrm>
            <a:custGeom>
              <a:avLst/>
              <a:gdLst/>
              <a:ahLst/>
              <a:cxnLst/>
              <a:rect l="l" t="t" r="r" b="b"/>
              <a:pathLst>
                <a:path w="7284" h="10054" extrusionOk="0">
                  <a:moveTo>
                    <a:pt x="1703" y="0"/>
                  </a:moveTo>
                  <a:cubicBezTo>
                    <a:pt x="1399" y="0"/>
                    <a:pt x="1109" y="234"/>
                    <a:pt x="777" y="663"/>
                  </a:cubicBezTo>
                  <a:cubicBezTo>
                    <a:pt x="1" y="1735"/>
                    <a:pt x="1553" y="3251"/>
                    <a:pt x="1960" y="4175"/>
                  </a:cubicBezTo>
                  <a:cubicBezTo>
                    <a:pt x="2847" y="6135"/>
                    <a:pt x="3661" y="8168"/>
                    <a:pt x="2810" y="10053"/>
                  </a:cubicBezTo>
                  <a:cubicBezTo>
                    <a:pt x="4363" y="10016"/>
                    <a:pt x="7284" y="9092"/>
                    <a:pt x="7284" y="9092"/>
                  </a:cubicBezTo>
                  <a:cubicBezTo>
                    <a:pt x="7284" y="9092"/>
                    <a:pt x="5916" y="5691"/>
                    <a:pt x="5916" y="3768"/>
                  </a:cubicBezTo>
                  <a:cubicBezTo>
                    <a:pt x="5435" y="3473"/>
                    <a:pt x="5029" y="3214"/>
                    <a:pt x="4622" y="2844"/>
                  </a:cubicBezTo>
                  <a:cubicBezTo>
                    <a:pt x="3883" y="2142"/>
                    <a:pt x="3217" y="1328"/>
                    <a:pt x="2589" y="589"/>
                  </a:cubicBezTo>
                  <a:cubicBezTo>
                    <a:pt x="2257" y="187"/>
                    <a:pt x="1974" y="0"/>
                    <a:pt x="170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34">
              <a:extLst>
                <a:ext uri="{FF2B5EF4-FFF2-40B4-BE49-F238E27FC236}">
                  <a16:creationId xmlns:a16="http://schemas.microsoft.com/office/drawing/2014/main" id="{21257C10-4FFC-2387-9A5F-FC0B35519339}"/>
                </a:ext>
              </a:extLst>
            </p:cNvPr>
            <p:cNvSpPr/>
            <p:nvPr/>
          </p:nvSpPr>
          <p:spPr>
            <a:xfrm>
              <a:off x="4623800" y="4592250"/>
              <a:ext cx="126650" cy="59575"/>
            </a:xfrm>
            <a:custGeom>
              <a:avLst/>
              <a:gdLst/>
              <a:ahLst/>
              <a:cxnLst/>
              <a:rect l="l" t="t" r="r" b="b"/>
              <a:pathLst>
                <a:path w="5066" h="2383" extrusionOk="0">
                  <a:moveTo>
                    <a:pt x="3010" y="0"/>
                  </a:moveTo>
                  <a:cubicBezTo>
                    <a:pt x="2742" y="0"/>
                    <a:pt x="1179" y="1039"/>
                    <a:pt x="1036" y="1039"/>
                  </a:cubicBezTo>
                  <a:cubicBezTo>
                    <a:pt x="987" y="1052"/>
                    <a:pt x="884" y="1056"/>
                    <a:pt x="769" y="1056"/>
                  </a:cubicBezTo>
                  <a:cubicBezTo>
                    <a:pt x="539" y="1056"/>
                    <a:pt x="259" y="1039"/>
                    <a:pt x="259" y="1039"/>
                  </a:cubicBezTo>
                  <a:lnTo>
                    <a:pt x="1" y="2148"/>
                  </a:lnTo>
                  <a:cubicBezTo>
                    <a:pt x="1" y="2148"/>
                    <a:pt x="520" y="2268"/>
                    <a:pt x="1047" y="2268"/>
                  </a:cubicBezTo>
                  <a:cubicBezTo>
                    <a:pt x="1398" y="2268"/>
                    <a:pt x="1753" y="2215"/>
                    <a:pt x="1960" y="2037"/>
                  </a:cubicBezTo>
                  <a:cubicBezTo>
                    <a:pt x="2219" y="1853"/>
                    <a:pt x="2478" y="1816"/>
                    <a:pt x="2478" y="1816"/>
                  </a:cubicBezTo>
                  <a:cubicBezTo>
                    <a:pt x="2907" y="2188"/>
                    <a:pt x="3293" y="2383"/>
                    <a:pt x="3496" y="2383"/>
                  </a:cubicBezTo>
                  <a:cubicBezTo>
                    <a:pt x="3555" y="2383"/>
                    <a:pt x="3599" y="2366"/>
                    <a:pt x="3624" y="2333"/>
                  </a:cubicBezTo>
                  <a:cubicBezTo>
                    <a:pt x="3698" y="2186"/>
                    <a:pt x="2887" y="1485"/>
                    <a:pt x="2884" y="1483"/>
                  </a:cubicBezTo>
                  <a:lnTo>
                    <a:pt x="2884" y="1483"/>
                  </a:lnTo>
                  <a:cubicBezTo>
                    <a:pt x="2887" y="1486"/>
                    <a:pt x="3740" y="2220"/>
                    <a:pt x="4080" y="2220"/>
                  </a:cubicBezTo>
                  <a:cubicBezTo>
                    <a:pt x="4121" y="2220"/>
                    <a:pt x="4155" y="2209"/>
                    <a:pt x="4178" y="2185"/>
                  </a:cubicBezTo>
                  <a:cubicBezTo>
                    <a:pt x="4311" y="2091"/>
                    <a:pt x="4066" y="1851"/>
                    <a:pt x="3795" y="1639"/>
                  </a:cubicBezTo>
                  <a:lnTo>
                    <a:pt x="3795" y="1639"/>
                  </a:lnTo>
                  <a:cubicBezTo>
                    <a:pt x="4055" y="1805"/>
                    <a:pt x="4348" y="1962"/>
                    <a:pt x="4517" y="1962"/>
                  </a:cubicBezTo>
                  <a:cubicBezTo>
                    <a:pt x="4561" y="1962"/>
                    <a:pt x="4597" y="1951"/>
                    <a:pt x="4622" y="1927"/>
                  </a:cubicBezTo>
                  <a:cubicBezTo>
                    <a:pt x="4730" y="1775"/>
                    <a:pt x="4333" y="1447"/>
                    <a:pt x="3985" y="1201"/>
                  </a:cubicBezTo>
                  <a:lnTo>
                    <a:pt x="3985" y="1201"/>
                  </a:lnTo>
                  <a:cubicBezTo>
                    <a:pt x="4403" y="1453"/>
                    <a:pt x="4693" y="1557"/>
                    <a:pt x="4868" y="1557"/>
                  </a:cubicBezTo>
                  <a:cubicBezTo>
                    <a:pt x="4977" y="1557"/>
                    <a:pt x="5042" y="1516"/>
                    <a:pt x="5066" y="1446"/>
                  </a:cubicBezTo>
                  <a:cubicBezTo>
                    <a:pt x="5066" y="1224"/>
                    <a:pt x="3217" y="152"/>
                    <a:pt x="3032" y="4"/>
                  </a:cubicBezTo>
                  <a:cubicBezTo>
                    <a:pt x="3026" y="2"/>
                    <a:pt x="3019" y="0"/>
                    <a:pt x="3010" y="0"/>
                  </a:cubicBezTo>
                  <a:close/>
                </a:path>
              </a:pathLst>
            </a:custGeom>
            <a:solidFill>
              <a:srgbClr val="F886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34">
              <a:extLst>
                <a:ext uri="{FF2B5EF4-FFF2-40B4-BE49-F238E27FC236}">
                  <a16:creationId xmlns:a16="http://schemas.microsoft.com/office/drawing/2014/main" id="{D75DF988-7C44-05BB-3A5C-C747951EADF6}"/>
                </a:ext>
              </a:extLst>
            </p:cNvPr>
            <p:cNvSpPr/>
            <p:nvPr/>
          </p:nvSpPr>
          <p:spPr>
            <a:xfrm>
              <a:off x="4428775" y="4655200"/>
              <a:ext cx="12050" cy="519450"/>
            </a:xfrm>
            <a:custGeom>
              <a:avLst/>
              <a:gdLst/>
              <a:ahLst/>
              <a:cxnLst/>
              <a:rect l="l" t="t" r="r" b="b"/>
              <a:pathLst>
                <a:path w="482" h="20778" extrusionOk="0">
                  <a:moveTo>
                    <a:pt x="1" y="0"/>
                  </a:moveTo>
                  <a:lnTo>
                    <a:pt x="1" y="20778"/>
                  </a:lnTo>
                  <a:lnTo>
                    <a:pt x="481" y="20778"/>
                  </a:lnTo>
                  <a:lnTo>
                    <a:pt x="48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34">
              <a:extLst>
                <a:ext uri="{FF2B5EF4-FFF2-40B4-BE49-F238E27FC236}">
                  <a16:creationId xmlns:a16="http://schemas.microsoft.com/office/drawing/2014/main" id="{FDDE7485-9BEE-D97C-1BD8-50052453460A}"/>
                </a:ext>
              </a:extLst>
            </p:cNvPr>
            <p:cNvSpPr/>
            <p:nvPr/>
          </p:nvSpPr>
          <p:spPr>
            <a:xfrm>
              <a:off x="4882600" y="4655200"/>
              <a:ext cx="12050" cy="519450"/>
            </a:xfrm>
            <a:custGeom>
              <a:avLst/>
              <a:gdLst/>
              <a:ahLst/>
              <a:cxnLst/>
              <a:rect l="l" t="t" r="r" b="b"/>
              <a:pathLst>
                <a:path w="482" h="20778" extrusionOk="0">
                  <a:moveTo>
                    <a:pt x="0" y="0"/>
                  </a:moveTo>
                  <a:lnTo>
                    <a:pt x="0" y="20778"/>
                  </a:lnTo>
                  <a:lnTo>
                    <a:pt x="481" y="20778"/>
                  </a:lnTo>
                  <a:lnTo>
                    <a:pt x="48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34">
              <a:extLst>
                <a:ext uri="{FF2B5EF4-FFF2-40B4-BE49-F238E27FC236}">
                  <a16:creationId xmlns:a16="http://schemas.microsoft.com/office/drawing/2014/main" id="{2644B55F-6244-4613-7CF4-70DDC4E69F19}"/>
                </a:ext>
              </a:extLst>
            </p:cNvPr>
            <p:cNvSpPr/>
            <p:nvPr/>
          </p:nvSpPr>
          <p:spPr>
            <a:xfrm>
              <a:off x="4428775" y="4655200"/>
              <a:ext cx="465875" cy="13875"/>
            </a:xfrm>
            <a:custGeom>
              <a:avLst/>
              <a:gdLst/>
              <a:ahLst/>
              <a:cxnLst/>
              <a:rect l="l" t="t" r="r" b="b"/>
              <a:pathLst>
                <a:path w="18635" h="555" extrusionOk="0">
                  <a:moveTo>
                    <a:pt x="1" y="0"/>
                  </a:moveTo>
                  <a:lnTo>
                    <a:pt x="1" y="555"/>
                  </a:lnTo>
                  <a:lnTo>
                    <a:pt x="18634" y="555"/>
                  </a:lnTo>
                  <a:lnTo>
                    <a:pt x="1863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34">
              <a:extLst>
                <a:ext uri="{FF2B5EF4-FFF2-40B4-BE49-F238E27FC236}">
                  <a16:creationId xmlns:a16="http://schemas.microsoft.com/office/drawing/2014/main" id="{F67CC3AE-9AE6-6944-3F11-0FD5F5F57AB4}"/>
                </a:ext>
              </a:extLst>
            </p:cNvPr>
            <p:cNvSpPr/>
            <p:nvPr/>
          </p:nvSpPr>
          <p:spPr>
            <a:xfrm>
              <a:off x="4280900" y="4432325"/>
              <a:ext cx="374350" cy="224825"/>
            </a:xfrm>
            <a:custGeom>
              <a:avLst/>
              <a:gdLst/>
              <a:ahLst/>
              <a:cxnLst/>
              <a:rect l="l" t="t" r="r" b="b"/>
              <a:pathLst>
                <a:path w="14974" h="8993" extrusionOk="0">
                  <a:moveTo>
                    <a:pt x="1881" y="0"/>
                  </a:moveTo>
                  <a:cubicBezTo>
                    <a:pt x="1491" y="0"/>
                    <a:pt x="1088" y="270"/>
                    <a:pt x="740" y="966"/>
                  </a:cubicBezTo>
                  <a:cubicBezTo>
                    <a:pt x="1" y="2408"/>
                    <a:pt x="5583" y="8028"/>
                    <a:pt x="6396" y="8582"/>
                  </a:cubicBezTo>
                  <a:cubicBezTo>
                    <a:pt x="6861" y="8920"/>
                    <a:pt x="9427" y="8993"/>
                    <a:pt x="11540" y="8993"/>
                  </a:cubicBezTo>
                  <a:cubicBezTo>
                    <a:pt x="13125" y="8993"/>
                    <a:pt x="14456" y="8952"/>
                    <a:pt x="14456" y="8952"/>
                  </a:cubicBezTo>
                  <a:lnTo>
                    <a:pt x="14974" y="7214"/>
                  </a:lnTo>
                  <a:cubicBezTo>
                    <a:pt x="14974" y="7214"/>
                    <a:pt x="7838" y="6327"/>
                    <a:pt x="7395" y="5920"/>
                  </a:cubicBezTo>
                  <a:cubicBezTo>
                    <a:pt x="6988" y="5477"/>
                    <a:pt x="3476" y="1410"/>
                    <a:pt x="2958" y="671"/>
                  </a:cubicBezTo>
                  <a:cubicBezTo>
                    <a:pt x="2660" y="279"/>
                    <a:pt x="2277" y="0"/>
                    <a:pt x="188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34">
              <a:extLst>
                <a:ext uri="{FF2B5EF4-FFF2-40B4-BE49-F238E27FC236}">
                  <a16:creationId xmlns:a16="http://schemas.microsoft.com/office/drawing/2014/main" id="{74EDC01A-8553-77AD-29EC-3871EC866F10}"/>
                </a:ext>
              </a:extLst>
            </p:cNvPr>
            <p:cNvSpPr/>
            <p:nvPr/>
          </p:nvSpPr>
          <p:spPr>
            <a:xfrm>
              <a:off x="4402900" y="4302125"/>
              <a:ext cx="61025" cy="42525"/>
            </a:xfrm>
            <a:custGeom>
              <a:avLst/>
              <a:gdLst/>
              <a:ahLst/>
              <a:cxnLst/>
              <a:rect l="l" t="t" r="r" b="b"/>
              <a:pathLst>
                <a:path w="2441" h="1701" extrusionOk="0">
                  <a:moveTo>
                    <a:pt x="259" y="0"/>
                  </a:moveTo>
                  <a:cubicBezTo>
                    <a:pt x="1" y="185"/>
                    <a:pt x="112" y="703"/>
                    <a:pt x="112" y="703"/>
                  </a:cubicBezTo>
                  <a:cubicBezTo>
                    <a:pt x="112" y="703"/>
                    <a:pt x="555" y="1220"/>
                    <a:pt x="999" y="1442"/>
                  </a:cubicBezTo>
                  <a:cubicBezTo>
                    <a:pt x="1385" y="1610"/>
                    <a:pt x="1657" y="1656"/>
                    <a:pt x="1839" y="1656"/>
                  </a:cubicBezTo>
                  <a:cubicBezTo>
                    <a:pt x="2057" y="1656"/>
                    <a:pt x="2145" y="1590"/>
                    <a:pt x="2145" y="1590"/>
                  </a:cubicBezTo>
                  <a:cubicBezTo>
                    <a:pt x="2219" y="1701"/>
                    <a:pt x="2256" y="1701"/>
                    <a:pt x="2256" y="1701"/>
                  </a:cubicBezTo>
                  <a:cubicBezTo>
                    <a:pt x="2404" y="1257"/>
                    <a:pt x="2441" y="814"/>
                    <a:pt x="2441" y="814"/>
                  </a:cubicBezTo>
                  <a:lnTo>
                    <a:pt x="2441" y="814"/>
                  </a:lnTo>
                  <a:lnTo>
                    <a:pt x="2330" y="998"/>
                  </a:lnTo>
                  <a:cubicBezTo>
                    <a:pt x="2219" y="444"/>
                    <a:pt x="925" y="111"/>
                    <a:pt x="2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34">
              <a:extLst>
                <a:ext uri="{FF2B5EF4-FFF2-40B4-BE49-F238E27FC236}">
                  <a16:creationId xmlns:a16="http://schemas.microsoft.com/office/drawing/2014/main" id="{982E79D2-C273-3E51-70CE-6AC9F5C0A8D1}"/>
                </a:ext>
              </a:extLst>
            </p:cNvPr>
            <p:cNvSpPr/>
            <p:nvPr/>
          </p:nvSpPr>
          <p:spPr>
            <a:xfrm>
              <a:off x="4260575" y="4225925"/>
              <a:ext cx="232000" cy="217625"/>
            </a:xfrm>
            <a:custGeom>
              <a:avLst/>
              <a:gdLst/>
              <a:ahLst/>
              <a:cxnLst/>
              <a:rect l="l" t="t" r="r" b="b"/>
              <a:pathLst>
                <a:path w="9280" h="8705" extrusionOk="0">
                  <a:moveTo>
                    <a:pt x="4786" y="0"/>
                  </a:moveTo>
                  <a:cubicBezTo>
                    <a:pt x="3558" y="0"/>
                    <a:pt x="2357" y="564"/>
                    <a:pt x="1627" y="1717"/>
                  </a:cubicBezTo>
                  <a:cubicBezTo>
                    <a:pt x="1294" y="2235"/>
                    <a:pt x="1183" y="2789"/>
                    <a:pt x="777" y="3270"/>
                  </a:cubicBezTo>
                  <a:cubicBezTo>
                    <a:pt x="370" y="3714"/>
                    <a:pt x="0" y="4453"/>
                    <a:pt x="148" y="5119"/>
                  </a:cubicBezTo>
                  <a:cubicBezTo>
                    <a:pt x="185" y="5488"/>
                    <a:pt x="222" y="5784"/>
                    <a:pt x="222" y="6154"/>
                  </a:cubicBezTo>
                  <a:cubicBezTo>
                    <a:pt x="222" y="6450"/>
                    <a:pt x="185" y="6856"/>
                    <a:pt x="222" y="7152"/>
                  </a:cubicBezTo>
                  <a:cubicBezTo>
                    <a:pt x="407" y="7707"/>
                    <a:pt x="924" y="7817"/>
                    <a:pt x="1442" y="7817"/>
                  </a:cubicBezTo>
                  <a:cubicBezTo>
                    <a:pt x="1783" y="7817"/>
                    <a:pt x="2146" y="7708"/>
                    <a:pt x="2498" y="7708"/>
                  </a:cubicBezTo>
                  <a:cubicBezTo>
                    <a:pt x="2603" y="7708"/>
                    <a:pt x="2708" y="7718"/>
                    <a:pt x="2810" y="7744"/>
                  </a:cubicBezTo>
                  <a:cubicBezTo>
                    <a:pt x="3106" y="7780"/>
                    <a:pt x="3365" y="7928"/>
                    <a:pt x="3660" y="8076"/>
                  </a:cubicBezTo>
                  <a:cubicBezTo>
                    <a:pt x="3956" y="8187"/>
                    <a:pt x="4252" y="8187"/>
                    <a:pt x="4511" y="8261"/>
                  </a:cubicBezTo>
                  <a:cubicBezTo>
                    <a:pt x="4769" y="8298"/>
                    <a:pt x="5583" y="8483"/>
                    <a:pt x="5694" y="8705"/>
                  </a:cubicBezTo>
                  <a:cubicBezTo>
                    <a:pt x="5694" y="8705"/>
                    <a:pt x="3697" y="4490"/>
                    <a:pt x="5768" y="3085"/>
                  </a:cubicBezTo>
                  <a:cubicBezTo>
                    <a:pt x="6184" y="2808"/>
                    <a:pt x="6551" y="2704"/>
                    <a:pt x="6868" y="2704"/>
                  </a:cubicBezTo>
                  <a:cubicBezTo>
                    <a:pt x="7820" y="2704"/>
                    <a:pt x="8319" y="3640"/>
                    <a:pt x="8319" y="3640"/>
                  </a:cubicBezTo>
                  <a:cubicBezTo>
                    <a:pt x="8319" y="3640"/>
                    <a:pt x="9280" y="2974"/>
                    <a:pt x="7912" y="1422"/>
                  </a:cubicBezTo>
                  <a:cubicBezTo>
                    <a:pt x="7078" y="481"/>
                    <a:pt x="5920" y="0"/>
                    <a:pt x="478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34">
              <a:extLst>
                <a:ext uri="{FF2B5EF4-FFF2-40B4-BE49-F238E27FC236}">
                  <a16:creationId xmlns:a16="http://schemas.microsoft.com/office/drawing/2014/main" id="{D2650B77-2AA4-8B51-A177-1AE1646318DF}"/>
                </a:ext>
              </a:extLst>
            </p:cNvPr>
            <p:cNvSpPr/>
            <p:nvPr/>
          </p:nvSpPr>
          <p:spPr>
            <a:xfrm>
              <a:off x="4633975" y="4368325"/>
              <a:ext cx="81350" cy="50600"/>
            </a:xfrm>
            <a:custGeom>
              <a:avLst/>
              <a:gdLst/>
              <a:ahLst/>
              <a:cxnLst/>
              <a:rect l="l" t="t" r="r" b="b"/>
              <a:pathLst>
                <a:path w="3254" h="2024" extrusionOk="0">
                  <a:moveTo>
                    <a:pt x="452" y="1"/>
                  </a:moveTo>
                  <a:cubicBezTo>
                    <a:pt x="343" y="1"/>
                    <a:pt x="250" y="49"/>
                    <a:pt x="222" y="162"/>
                  </a:cubicBezTo>
                  <a:cubicBezTo>
                    <a:pt x="185" y="236"/>
                    <a:pt x="222" y="347"/>
                    <a:pt x="259" y="421"/>
                  </a:cubicBezTo>
                  <a:cubicBezTo>
                    <a:pt x="185" y="421"/>
                    <a:pt x="74" y="458"/>
                    <a:pt x="37" y="569"/>
                  </a:cubicBezTo>
                  <a:cubicBezTo>
                    <a:pt x="0" y="717"/>
                    <a:pt x="37" y="827"/>
                    <a:pt x="185" y="901"/>
                  </a:cubicBezTo>
                  <a:cubicBezTo>
                    <a:pt x="211" y="910"/>
                    <a:pt x="240" y="915"/>
                    <a:pt x="268" y="915"/>
                  </a:cubicBezTo>
                  <a:cubicBezTo>
                    <a:pt x="360" y="915"/>
                    <a:pt x="453" y="867"/>
                    <a:pt x="481" y="754"/>
                  </a:cubicBezTo>
                  <a:lnTo>
                    <a:pt x="481" y="717"/>
                  </a:lnTo>
                  <a:lnTo>
                    <a:pt x="2625" y="1641"/>
                  </a:lnTo>
                  <a:lnTo>
                    <a:pt x="2588" y="1678"/>
                  </a:lnTo>
                  <a:cubicBezTo>
                    <a:pt x="2514" y="1826"/>
                    <a:pt x="2588" y="1937"/>
                    <a:pt x="2699" y="2011"/>
                  </a:cubicBezTo>
                  <a:cubicBezTo>
                    <a:pt x="2734" y="2019"/>
                    <a:pt x="2769" y="2024"/>
                    <a:pt x="2802" y="2024"/>
                  </a:cubicBezTo>
                  <a:cubicBezTo>
                    <a:pt x="2911" y="2024"/>
                    <a:pt x="3004" y="1976"/>
                    <a:pt x="3032" y="1863"/>
                  </a:cubicBezTo>
                  <a:cubicBezTo>
                    <a:pt x="3069" y="1752"/>
                    <a:pt x="3069" y="1641"/>
                    <a:pt x="2995" y="1567"/>
                  </a:cubicBezTo>
                  <a:cubicBezTo>
                    <a:pt x="3069" y="1567"/>
                    <a:pt x="3180" y="1530"/>
                    <a:pt x="3217" y="1456"/>
                  </a:cubicBezTo>
                  <a:cubicBezTo>
                    <a:pt x="3254" y="1308"/>
                    <a:pt x="3217" y="1160"/>
                    <a:pt x="3069" y="1123"/>
                  </a:cubicBezTo>
                  <a:cubicBezTo>
                    <a:pt x="3039" y="1103"/>
                    <a:pt x="3007" y="1094"/>
                    <a:pt x="2975" y="1094"/>
                  </a:cubicBezTo>
                  <a:cubicBezTo>
                    <a:pt x="2887" y="1094"/>
                    <a:pt x="2800" y="1163"/>
                    <a:pt x="2773" y="1271"/>
                  </a:cubicBezTo>
                  <a:lnTo>
                    <a:pt x="2773" y="1308"/>
                  </a:lnTo>
                  <a:lnTo>
                    <a:pt x="629" y="384"/>
                  </a:lnTo>
                  <a:lnTo>
                    <a:pt x="666" y="347"/>
                  </a:lnTo>
                  <a:cubicBezTo>
                    <a:pt x="740" y="199"/>
                    <a:pt x="666" y="51"/>
                    <a:pt x="555" y="14"/>
                  </a:cubicBezTo>
                  <a:cubicBezTo>
                    <a:pt x="520" y="5"/>
                    <a:pt x="485" y="1"/>
                    <a:pt x="45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34">
              <a:extLst>
                <a:ext uri="{FF2B5EF4-FFF2-40B4-BE49-F238E27FC236}">
                  <a16:creationId xmlns:a16="http://schemas.microsoft.com/office/drawing/2014/main" id="{86EA46DE-DA02-43CD-3425-768CC7FD6791}"/>
                </a:ext>
              </a:extLst>
            </p:cNvPr>
            <p:cNvSpPr/>
            <p:nvPr/>
          </p:nvSpPr>
          <p:spPr>
            <a:xfrm>
              <a:off x="4632125" y="4368325"/>
              <a:ext cx="82275" cy="50600"/>
            </a:xfrm>
            <a:custGeom>
              <a:avLst/>
              <a:gdLst/>
              <a:ahLst/>
              <a:cxnLst/>
              <a:rect l="l" t="t" r="r" b="b"/>
              <a:pathLst>
                <a:path w="3291" h="2024" extrusionOk="0">
                  <a:moveTo>
                    <a:pt x="2840" y="1"/>
                  </a:moveTo>
                  <a:cubicBezTo>
                    <a:pt x="2806" y="1"/>
                    <a:pt x="2771" y="5"/>
                    <a:pt x="2736" y="14"/>
                  </a:cubicBezTo>
                  <a:cubicBezTo>
                    <a:pt x="2588" y="51"/>
                    <a:pt x="2551" y="199"/>
                    <a:pt x="2588" y="347"/>
                  </a:cubicBezTo>
                  <a:lnTo>
                    <a:pt x="2662" y="384"/>
                  </a:lnTo>
                  <a:lnTo>
                    <a:pt x="518" y="1308"/>
                  </a:lnTo>
                  <a:lnTo>
                    <a:pt x="518" y="1271"/>
                  </a:lnTo>
                  <a:cubicBezTo>
                    <a:pt x="491" y="1163"/>
                    <a:pt x="404" y="1094"/>
                    <a:pt x="302" y="1094"/>
                  </a:cubicBezTo>
                  <a:cubicBezTo>
                    <a:pt x="265" y="1094"/>
                    <a:pt x="225" y="1103"/>
                    <a:pt x="185" y="1123"/>
                  </a:cubicBezTo>
                  <a:cubicBezTo>
                    <a:pt x="74" y="1160"/>
                    <a:pt x="0" y="1308"/>
                    <a:pt x="74" y="1456"/>
                  </a:cubicBezTo>
                  <a:cubicBezTo>
                    <a:pt x="111" y="1530"/>
                    <a:pt x="185" y="1567"/>
                    <a:pt x="296" y="1567"/>
                  </a:cubicBezTo>
                  <a:cubicBezTo>
                    <a:pt x="185" y="1641"/>
                    <a:pt x="185" y="1752"/>
                    <a:pt x="259" y="1863"/>
                  </a:cubicBezTo>
                  <a:cubicBezTo>
                    <a:pt x="287" y="1976"/>
                    <a:pt x="359" y="2024"/>
                    <a:pt x="457" y="2024"/>
                  </a:cubicBezTo>
                  <a:cubicBezTo>
                    <a:pt x="487" y="2024"/>
                    <a:pt x="520" y="2019"/>
                    <a:pt x="555" y="2011"/>
                  </a:cubicBezTo>
                  <a:cubicBezTo>
                    <a:pt x="703" y="1937"/>
                    <a:pt x="740" y="1826"/>
                    <a:pt x="703" y="1678"/>
                  </a:cubicBezTo>
                  <a:lnTo>
                    <a:pt x="666" y="1641"/>
                  </a:lnTo>
                  <a:lnTo>
                    <a:pt x="2773" y="717"/>
                  </a:lnTo>
                  <a:lnTo>
                    <a:pt x="2773" y="754"/>
                  </a:lnTo>
                  <a:cubicBezTo>
                    <a:pt x="2801" y="867"/>
                    <a:pt x="2894" y="915"/>
                    <a:pt x="3003" y="915"/>
                  </a:cubicBezTo>
                  <a:cubicBezTo>
                    <a:pt x="3036" y="915"/>
                    <a:pt x="3071" y="910"/>
                    <a:pt x="3106" y="901"/>
                  </a:cubicBezTo>
                  <a:cubicBezTo>
                    <a:pt x="3254" y="827"/>
                    <a:pt x="3291" y="717"/>
                    <a:pt x="3254" y="569"/>
                  </a:cubicBezTo>
                  <a:cubicBezTo>
                    <a:pt x="3180" y="458"/>
                    <a:pt x="3106" y="421"/>
                    <a:pt x="3032" y="421"/>
                  </a:cubicBezTo>
                  <a:cubicBezTo>
                    <a:pt x="3069" y="347"/>
                    <a:pt x="3106" y="236"/>
                    <a:pt x="3069" y="162"/>
                  </a:cubicBezTo>
                  <a:cubicBezTo>
                    <a:pt x="3041" y="49"/>
                    <a:pt x="2948" y="1"/>
                    <a:pt x="284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34">
              <a:extLst>
                <a:ext uri="{FF2B5EF4-FFF2-40B4-BE49-F238E27FC236}">
                  <a16:creationId xmlns:a16="http://schemas.microsoft.com/office/drawing/2014/main" id="{7D404538-CDAC-182D-70F2-135D5ED7BE0F}"/>
                </a:ext>
              </a:extLst>
            </p:cNvPr>
            <p:cNvSpPr/>
            <p:nvPr/>
          </p:nvSpPr>
          <p:spPr>
            <a:xfrm>
              <a:off x="4629350" y="4286400"/>
              <a:ext cx="90600" cy="81375"/>
            </a:xfrm>
            <a:custGeom>
              <a:avLst/>
              <a:gdLst/>
              <a:ahLst/>
              <a:cxnLst/>
              <a:rect l="l" t="t" r="r" b="b"/>
              <a:pathLst>
                <a:path w="3624" h="3255" extrusionOk="0">
                  <a:moveTo>
                    <a:pt x="1147" y="1406"/>
                  </a:moveTo>
                  <a:cubicBezTo>
                    <a:pt x="1368" y="1406"/>
                    <a:pt x="1553" y="1517"/>
                    <a:pt x="1553" y="1701"/>
                  </a:cubicBezTo>
                  <a:cubicBezTo>
                    <a:pt x="1553" y="1886"/>
                    <a:pt x="1368" y="2034"/>
                    <a:pt x="1147" y="2034"/>
                  </a:cubicBezTo>
                  <a:cubicBezTo>
                    <a:pt x="888" y="2034"/>
                    <a:pt x="740" y="1886"/>
                    <a:pt x="740" y="1701"/>
                  </a:cubicBezTo>
                  <a:cubicBezTo>
                    <a:pt x="740" y="1517"/>
                    <a:pt x="888" y="1406"/>
                    <a:pt x="1147" y="1406"/>
                  </a:cubicBezTo>
                  <a:close/>
                  <a:moveTo>
                    <a:pt x="2441" y="1406"/>
                  </a:moveTo>
                  <a:cubicBezTo>
                    <a:pt x="2662" y="1406"/>
                    <a:pt x="2847" y="1517"/>
                    <a:pt x="2847" y="1701"/>
                  </a:cubicBezTo>
                  <a:cubicBezTo>
                    <a:pt x="2847" y="1886"/>
                    <a:pt x="2662" y="2034"/>
                    <a:pt x="2441" y="2034"/>
                  </a:cubicBezTo>
                  <a:cubicBezTo>
                    <a:pt x="2219" y="2034"/>
                    <a:pt x="2034" y="1886"/>
                    <a:pt x="2034" y="1701"/>
                  </a:cubicBezTo>
                  <a:cubicBezTo>
                    <a:pt x="2034" y="1517"/>
                    <a:pt x="2219" y="1406"/>
                    <a:pt x="2441" y="1406"/>
                  </a:cubicBezTo>
                  <a:close/>
                  <a:moveTo>
                    <a:pt x="1775" y="2034"/>
                  </a:moveTo>
                  <a:cubicBezTo>
                    <a:pt x="1775" y="2034"/>
                    <a:pt x="2219" y="2330"/>
                    <a:pt x="2034" y="2515"/>
                  </a:cubicBezTo>
                  <a:cubicBezTo>
                    <a:pt x="2009" y="2527"/>
                    <a:pt x="1986" y="2532"/>
                    <a:pt x="1963" y="2532"/>
                  </a:cubicBezTo>
                  <a:cubicBezTo>
                    <a:pt x="1852" y="2532"/>
                    <a:pt x="1775" y="2404"/>
                    <a:pt x="1775" y="2404"/>
                  </a:cubicBezTo>
                  <a:cubicBezTo>
                    <a:pt x="1775" y="2404"/>
                    <a:pt x="1724" y="2532"/>
                    <a:pt x="1621" y="2532"/>
                  </a:cubicBezTo>
                  <a:cubicBezTo>
                    <a:pt x="1601" y="2532"/>
                    <a:pt x="1578" y="2527"/>
                    <a:pt x="1553" y="2515"/>
                  </a:cubicBezTo>
                  <a:cubicBezTo>
                    <a:pt x="1368" y="2330"/>
                    <a:pt x="1775" y="2034"/>
                    <a:pt x="1775" y="2034"/>
                  </a:cubicBezTo>
                  <a:close/>
                  <a:moveTo>
                    <a:pt x="1775" y="1"/>
                  </a:moveTo>
                  <a:cubicBezTo>
                    <a:pt x="1036" y="1"/>
                    <a:pt x="370" y="370"/>
                    <a:pt x="222" y="703"/>
                  </a:cubicBezTo>
                  <a:cubicBezTo>
                    <a:pt x="1" y="1258"/>
                    <a:pt x="592" y="2071"/>
                    <a:pt x="481" y="2330"/>
                  </a:cubicBezTo>
                  <a:cubicBezTo>
                    <a:pt x="407" y="2552"/>
                    <a:pt x="592" y="2774"/>
                    <a:pt x="814" y="2811"/>
                  </a:cubicBezTo>
                  <a:cubicBezTo>
                    <a:pt x="814" y="2958"/>
                    <a:pt x="925" y="3069"/>
                    <a:pt x="999" y="3069"/>
                  </a:cubicBezTo>
                  <a:cubicBezTo>
                    <a:pt x="1036" y="3069"/>
                    <a:pt x="1110" y="2995"/>
                    <a:pt x="1147" y="2958"/>
                  </a:cubicBezTo>
                  <a:cubicBezTo>
                    <a:pt x="1147" y="3106"/>
                    <a:pt x="1221" y="3143"/>
                    <a:pt x="1331" y="3143"/>
                  </a:cubicBezTo>
                  <a:cubicBezTo>
                    <a:pt x="1368" y="3143"/>
                    <a:pt x="1405" y="3106"/>
                    <a:pt x="1479" y="3069"/>
                  </a:cubicBezTo>
                  <a:cubicBezTo>
                    <a:pt x="1479" y="3180"/>
                    <a:pt x="1553" y="3254"/>
                    <a:pt x="1664" y="3254"/>
                  </a:cubicBezTo>
                  <a:cubicBezTo>
                    <a:pt x="1701" y="3254"/>
                    <a:pt x="1738" y="3180"/>
                    <a:pt x="1775" y="3143"/>
                  </a:cubicBezTo>
                  <a:cubicBezTo>
                    <a:pt x="1849" y="3180"/>
                    <a:pt x="1886" y="3254"/>
                    <a:pt x="1923" y="3254"/>
                  </a:cubicBezTo>
                  <a:cubicBezTo>
                    <a:pt x="2034" y="3254"/>
                    <a:pt x="2071" y="3143"/>
                    <a:pt x="2108" y="3069"/>
                  </a:cubicBezTo>
                  <a:cubicBezTo>
                    <a:pt x="2145" y="3106"/>
                    <a:pt x="2219" y="3143"/>
                    <a:pt x="2256" y="3143"/>
                  </a:cubicBezTo>
                  <a:cubicBezTo>
                    <a:pt x="2330" y="3143"/>
                    <a:pt x="2404" y="3069"/>
                    <a:pt x="2441" y="2958"/>
                  </a:cubicBezTo>
                  <a:cubicBezTo>
                    <a:pt x="2478" y="2995"/>
                    <a:pt x="2515" y="3069"/>
                    <a:pt x="2588" y="3069"/>
                  </a:cubicBezTo>
                  <a:cubicBezTo>
                    <a:pt x="2662" y="3069"/>
                    <a:pt x="2773" y="2958"/>
                    <a:pt x="2773" y="2811"/>
                  </a:cubicBezTo>
                  <a:cubicBezTo>
                    <a:pt x="2995" y="2811"/>
                    <a:pt x="3180" y="2589"/>
                    <a:pt x="3069" y="2330"/>
                  </a:cubicBezTo>
                  <a:cubicBezTo>
                    <a:pt x="3032" y="2071"/>
                    <a:pt x="3624" y="1295"/>
                    <a:pt x="3365" y="703"/>
                  </a:cubicBezTo>
                  <a:cubicBezTo>
                    <a:pt x="3217" y="370"/>
                    <a:pt x="2515" y="1"/>
                    <a:pt x="177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6" name="Google Shape;406;p34">
            <a:extLst>
              <a:ext uri="{FF2B5EF4-FFF2-40B4-BE49-F238E27FC236}">
                <a16:creationId xmlns:a16="http://schemas.microsoft.com/office/drawing/2014/main" id="{2BDD120E-2D6D-B0C5-B648-D03BEB2CD044}"/>
              </a:ext>
            </a:extLst>
          </p:cNvPr>
          <p:cNvSpPr/>
          <p:nvPr/>
        </p:nvSpPr>
        <p:spPr>
          <a:xfrm>
            <a:off x="7972000" y="806026"/>
            <a:ext cx="257654" cy="257724"/>
          </a:xfrm>
          <a:custGeom>
            <a:avLst/>
            <a:gdLst/>
            <a:ahLst/>
            <a:cxnLst/>
            <a:rect l="l" t="t" r="r" b="b"/>
            <a:pathLst>
              <a:path w="3025" h="3026" extrusionOk="0">
                <a:moveTo>
                  <a:pt x="1164" y="1"/>
                </a:moveTo>
                <a:lnTo>
                  <a:pt x="1164" y="1185"/>
                </a:lnTo>
                <a:lnTo>
                  <a:pt x="0" y="1185"/>
                </a:lnTo>
                <a:lnTo>
                  <a:pt x="0" y="1862"/>
                </a:lnTo>
                <a:lnTo>
                  <a:pt x="1164" y="1862"/>
                </a:lnTo>
                <a:lnTo>
                  <a:pt x="1164" y="3025"/>
                </a:lnTo>
                <a:lnTo>
                  <a:pt x="1840" y="3025"/>
                </a:lnTo>
                <a:lnTo>
                  <a:pt x="1840" y="1862"/>
                </a:lnTo>
                <a:lnTo>
                  <a:pt x="3025" y="1862"/>
                </a:lnTo>
                <a:lnTo>
                  <a:pt x="3025" y="1185"/>
                </a:lnTo>
                <a:lnTo>
                  <a:pt x="1840" y="1185"/>
                </a:lnTo>
                <a:lnTo>
                  <a:pt x="184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07;p34">
            <a:extLst>
              <a:ext uri="{FF2B5EF4-FFF2-40B4-BE49-F238E27FC236}">
                <a16:creationId xmlns:a16="http://schemas.microsoft.com/office/drawing/2014/main" id="{7A1817D5-58FC-2F9A-F1AD-9C488A5F2971}"/>
              </a:ext>
            </a:extLst>
          </p:cNvPr>
          <p:cNvSpPr/>
          <p:nvPr/>
        </p:nvSpPr>
        <p:spPr>
          <a:xfrm>
            <a:off x="2175907" y="420130"/>
            <a:ext cx="257654" cy="257724"/>
          </a:xfrm>
          <a:custGeom>
            <a:avLst/>
            <a:gdLst/>
            <a:ahLst/>
            <a:cxnLst/>
            <a:rect l="l" t="t" r="r" b="b"/>
            <a:pathLst>
              <a:path w="3025" h="3026" extrusionOk="0">
                <a:moveTo>
                  <a:pt x="1164" y="1"/>
                </a:moveTo>
                <a:lnTo>
                  <a:pt x="1164" y="1185"/>
                </a:lnTo>
                <a:lnTo>
                  <a:pt x="0" y="1185"/>
                </a:lnTo>
                <a:lnTo>
                  <a:pt x="0" y="1862"/>
                </a:lnTo>
                <a:lnTo>
                  <a:pt x="1164" y="1862"/>
                </a:lnTo>
                <a:lnTo>
                  <a:pt x="1164" y="3025"/>
                </a:lnTo>
                <a:lnTo>
                  <a:pt x="1840" y="3025"/>
                </a:lnTo>
                <a:lnTo>
                  <a:pt x="1840" y="1862"/>
                </a:lnTo>
                <a:lnTo>
                  <a:pt x="3025" y="1862"/>
                </a:lnTo>
                <a:lnTo>
                  <a:pt x="3025" y="1185"/>
                </a:lnTo>
                <a:lnTo>
                  <a:pt x="1840" y="1185"/>
                </a:lnTo>
                <a:lnTo>
                  <a:pt x="184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6805F10-FA59-AA3D-6CC0-EA75A3CDB5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9198" y="1542889"/>
            <a:ext cx="2109836" cy="1830037"/>
          </a:xfrm>
          <a:prstGeom prst="rect">
            <a:avLst/>
          </a:prstGeom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AA1412F-F997-9262-298E-89E1B9A6799D}"/>
              </a:ext>
            </a:extLst>
          </p:cNvPr>
          <p:cNvCxnSpPr>
            <a:cxnSpLocks/>
          </p:cNvCxnSpPr>
          <p:nvPr/>
        </p:nvCxnSpPr>
        <p:spPr>
          <a:xfrm>
            <a:off x="2021465" y="3160082"/>
            <a:ext cx="1026535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88AB5D83-A381-AC02-0119-DBAB024483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4279" y="1542888"/>
            <a:ext cx="5024384" cy="2823107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E90409CC-DD6D-5C95-5D58-445F31F3FF61}"/>
              </a:ext>
            </a:extLst>
          </p:cNvPr>
          <p:cNvCxnSpPr>
            <a:cxnSpLocks/>
          </p:cNvCxnSpPr>
          <p:nvPr/>
        </p:nvCxnSpPr>
        <p:spPr>
          <a:xfrm>
            <a:off x="3586163" y="3372926"/>
            <a:ext cx="3092847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93656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>
          <a:extLst>
            <a:ext uri="{FF2B5EF4-FFF2-40B4-BE49-F238E27FC236}">
              <a16:creationId xmlns:a16="http://schemas.microsoft.com/office/drawing/2014/main" id="{C99975BD-5897-D441-5615-121E73CEC9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35">
            <a:extLst>
              <a:ext uri="{FF2B5EF4-FFF2-40B4-BE49-F238E27FC236}">
                <a16:creationId xmlns:a16="http://schemas.microsoft.com/office/drawing/2014/main" id="{AEF46C77-7C27-6BAF-78B9-7F50EAFE811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346325" y="2332200"/>
            <a:ext cx="24297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ASLR	</a:t>
            </a:r>
            <a:endParaRPr dirty="0"/>
          </a:p>
        </p:txBody>
      </p:sp>
      <p:sp>
        <p:nvSpPr>
          <p:cNvPr id="413" name="Google Shape;413;p35">
            <a:extLst>
              <a:ext uri="{FF2B5EF4-FFF2-40B4-BE49-F238E27FC236}">
                <a16:creationId xmlns:a16="http://schemas.microsoft.com/office/drawing/2014/main" id="{EBB32C82-8366-0F20-FCA2-58732B8FB548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346325" y="3021600"/>
            <a:ext cx="2429700" cy="73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Address Space Layout Randomization</a:t>
            </a:r>
            <a:endParaRPr dirty="0"/>
          </a:p>
        </p:txBody>
      </p:sp>
      <p:sp>
        <p:nvSpPr>
          <p:cNvPr id="414" name="Google Shape;414;p35">
            <a:extLst>
              <a:ext uri="{FF2B5EF4-FFF2-40B4-BE49-F238E27FC236}">
                <a16:creationId xmlns:a16="http://schemas.microsoft.com/office/drawing/2014/main" id="{7F8D5A93-A697-E4AA-23DA-761F77A2DE86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5440000" y="1384200"/>
            <a:ext cx="1013400" cy="9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pic>
        <p:nvPicPr>
          <p:cNvPr id="415" name="Google Shape;415;p35">
            <a:extLst>
              <a:ext uri="{FF2B5EF4-FFF2-40B4-BE49-F238E27FC236}">
                <a16:creationId xmlns:a16="http://schemas.microsoft.com/office/drawing/2014/main" id="{8EDBE711-3154-7838-4194-7AB88B9F4A25}"/>
              </a:ext>
            </a:extLst>
          </p:cNvPr>
          <p:cNvPicPr preferRelativeResize="0">
            <a:picLocks noGrp="1"/>
          </p:cNvPicPr>
          <p:nvPr>
            <p:ph type="pic" idx="3"/>
          </p:nvPr>
        </p:nvPicPr>
        <p:blipFill rotWithShape="1">
          <a:blip r:embed="rId3">
            <a:alphaModFix/>
          </a:blip>
          <a:srcRect l="28572" r="9676"/>
          <a:stretch/>
        </p:blipFill>
        <p:spPr>
          <a:xfrm>
            <a:off x="1005825" y="613262"/>
            <a:ext cx="3628273" cy="3916021"/>
          </a:xfrm>
          <a:prstGeom prst="rect">
            <a:avLst/>
          </a:prstGeom>
        </p:spPr>
      </p:pic>
      <p:sp>
        <p:nvSpPr>
          <p:cNvPr id="416" name="Google Shape;416;p35">
            <a:extLst>
              <a:ext uri="{FF2B5EF4-FFF2-40B4-BE49-F238E27FC236}">
                <a16:creationId xmlns:a16="http://schemas.microsoft.com/office/drawing/2014/main" id="{3B5BE077-FE5F-5DDD-7B62-132DEAE96C75}"/>
              </a:ext>
            </a:extLst>
          </p:cNvPr>
          <p:cNvSpPr/>
          <p:nvPr/>
        </p:nvSpPr>
        <p:spPr>
          <a:xfrm>
            <a:off x="3845598" y="1305589"/>
            <a:ext cx="257654" cy="257724"/>
          </a:xfrm>
          <a:custGeom>
            <a:avLst/>
            <a:gdLst/>
            <a:ahLst/>
            <a:cxnLst/>
            <a:rect l="l" t="t" r="r" b="b"/>
            <a:pathLst>
              <a:path w="3025" h="3026" extrusionOk="0">
                <a:moveTo>
                  <a:pt x="1164" y="1"/>
                </a:moveTo>
                <a:lnTo>
                  <a:pt x="1164" y="1185"/>
                </a:lnTo>
                <a:lnTo>
                  <a:pt x="0" y="1185"/>
                </a:lnTo>
                <a:lnTo>
                  <a:pt x="0" y="1862"/>
                </a:lnTo>
                <a:lnTo>
                  <a:pt x="1164" y="1862"/>
                </a:lnTo>
                <a:lnTo>
                  <a:pt x="1164" y="3025"/>
                </a:lnTo>
                <a:lnTo>
                  <a:pt x="1840" y="3025"/>
                </a:lnTo>
                <a:lnTo>
                  <a:pt x="1840" y="1862"/>
                </a:lnTo>
                <a:lnTo>
                  <a:pt x="3025" y="1862"/>
                </a:lnTo>
                <a:lnTo>
                  <a:pt x="3025" y="1185"/>
                </a:lnTo>
                <a:lnTo>
                  <a:pt x="1840" y="1185"/>
                </a:lnTo>
                <a:lnTo>
                  <a:pt x="184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" name="Google Shape;417;p35">
            <a:extLst>
              <a:ext uri="{FF2B5EF4-FFF2-40B4-BE49-F238E27FC236}">
                <a16:creationId xmlns:a16="http://schemas.microsoft.com/office/drawing/2014/main" id="{16587186-C3D6-7206-8169-AADC879DDB7B}"/>
              </a:ext>
            </a:extLst>
          </p:cNvPr>
          <p:cNvSpPr/>
          <p:nvPr/>
        </p:nvSpPr>
        <p:spPr>
          <a:xfrm>
            <a:off x="1578373" y="406776"/>
            <a:ext cx="257654" cy="257724"/>
          </a:xfrm>
          <a:custGeom>
            <a:avLst/>
            <a:gdLst/>
            <a:ahLst/>
            <a:cxnLst/>
            <a:rect l="l" t="t" r="r" b="b"/>
            <a:pathLst>
              <a:path w="3025" h="3026" extrusionOk="0">
                <a:moveTo>
                  <a:pt x="1164" y="1"/>
                </a:moveTo>
                <a:lnTo>
                  <a:pt x="1164" y="1185"/>
                </a:lnTo>
                <a:lnTo>
                  <a:pt x="0" y="1185"/>
                </a:lnTo>
                <a:lnTo>
                  <a:pt x="0" y="1862"/>
                </a:lnTo>
                <a:lnTo>
                  <a:pt x="1164" y="1862"/>
                </a:lnTo>
                <a:lnTo>
                  <a:pt x="1164" y="3025"/>
                </a:lnTo>
                <a:lnTo>
                  <a:pt x="1840" y="3025"/>
                </a:lnTo>
                <a:lnTo>
                  <a:pt x="1840" y="1862"/>
                </a:lnTo>
                <a:lnTo>
                  <a:pt x="3025" y="1862"/>
                </a:lnTo>
                <a:lnTo>
                  <a:pt x="3025" y="1185"/>
                </a:lnTo>
                <a:lnTo>
                  <a:pt x="1840" y="1185"/>
                </a:lnTo>
                <a:lnTo>
                  <a:pt x="184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35">
            <a:extLst>
              <a:ext uri="{FF2B5EF4-FFF2-40B4-BE49-F238E27FC236}">
                <a16:creationId xmlns:a16="http://schemas.microsoft.com/office/drawing/2014/main" id="{D99FCF6E-45B6-7340-370B-75DC655E532F}"/>
              </a:ext>
            </a:extLst>
          </p:cNvPr>
          <p:cNvSpPr/>
          <p:nvPr/>
        </p:nvSpPr>
        <p:spPr>
          <a:xfrm>
            <a:off x="7776023" y="835389"/>
            <a:ext cx="257654" cy="257724"/>
          </a:xfrm>
          <a:custGeom>
            <a:avLst/>
            <a:gdLst/>
            <a:ahLst/>
            <a:cxnLst/>
            <a:rect l="l" t="t" r="r" b="b"/>
            <a:pathLst>
              <a:path w="3025" h="3026" extrusionOk="0">
                <a:moveTo>
                  <a:pt x="1164" y="1"/>
                </a:moveTo>
                <a:lnTo>
                  <a:pt x="1164" y="1185"/>
                </a:lnTo>
                <a:lnTo>
                  <a:pt x="0" y="1185"/>
                </a:lnTo>
                <a:lnTo>
                  <a:pt x="0" y="1862"/>
                </a:lnTo>
                <a:lnTo>
                  <a:pt x="1164" y="1862"/>
                </a:lnTo>
                <a:lnTo>
                  <a:pt x="1164" y="3025"/>
                </a:lnTo>
                <a:lnTo>
                  <a:pt x="1840" y="3025"/>
                </a:lnTo>
                <a:lnTo>
                  <a:pt x="1840" y="1862"/>
                </a:lnTo>
                <a:lnTo>
                  <a:pt x="3025" y="1862"/>
                </a:lnTo>
                <a:lnTo>
                  <a:pt x="3025" y="1185"/>
                </a:lnTo>
                <a:lnTo>
                  <a:pt x="1840" y="1185"/>
                </a:lnTo>
                <a:lnTo>
                  <a:pt x="184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" name="Google Shape;419;p35">
            <a:extLst>
              <a:ext uri="{FF2B5EF4-FFF2-40B4-BE49-F238E27FC236}">
                <a16:creationId xmlns:a16="http://schemas.microsoft.com/office/drawing/2014/main" id="{55DC399D-C31A-ADCE-E129-9648C0A41A89}"/>
              </a:ext>
            </a:extLst>
          </p:cNvPr>
          <p:cNvSpPr/>
          <p:nvPr/>
        </p:nvSpPr>
        <p:spPr>
          <a:xfrm>
            <a:off x="7426123" y="4015864"/>
            <a:ext cx="257654" cy="257724"/>
          </a:xfrm>
          <a:custGeom>
            <a:avLst/>
            <a:gdLst/>
            <a:ahLst/>
            <a:cxnLst/>
            <a:rect l="l" t="t" r="r" b="b"/>
            <a:pathLst>
              <a:path w="3025" h="3026" extrusionOk="0">
                <a:moveTo>
                  <a:pt x="1164" y="1"/>
                </a:moveTo>
                <a:lnTo>
                  <a:pt x="1164" y="1185"/>
                </a:lnTo>
                <a:lnTo>
                  <a:pt x="0" y="1185"/>
                </a:lnTo>
                <a:lnTo>
                  <a:pt x="0" y="1862"/>
                </a:lnTo>
                <a:lnTo>
                  <a:pt x="1164" y="1862"/>
                </a:lnTo>
                <a:lnTo>
                  <a:pt x="1164" y="3025"/>
                </a:lnTo>
                <a:lnTo>
                  <a:pt x="1840" y="3025"/>
                </a:lnTo>
                <a:lnTo>
                  <a:pt x="1840" y="1862"/>
                </a:lnTo>
                <a:lnTo>
                  <a:pt x="3025" y="1862"/>
                </a:lnTo>
                <a:lnTo>
                  <a:pt x="3025" y="1185"/>
                </a:lnTo>
                <a:lnTo>
                  <a:pt x="1840" y="1185"/>
                </a:lnTo>
                <a:lnTo>
                  <a:pt x="184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18458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>
          <a:extLst>
            <a:ext uri="{FF2B5EF4-FFF2-40B4-BE49-F238E27FC236}">
              <a16:creationId xmlns:a16="http://schemas.microsoft.com/office/drawing/2014/main" id="{333CC258-483B-E49A-0953-0DFD85374D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4">
            <a:extLst>
              <a:ext uri="{FF2B5EF4-FFF2-40B4-BE49-F238E27FC236}">
                <a16:creationId xmlns:a16="http://schemas.microsoft.com/office/drawing/2014/main" id="{5C508B86-138B-7ACB-940F-FB9A43976CD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82809" y="662395"/>
            <a:ext cx="4601400" cy="88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 ASLR</a:t>
            </a:r>
            <a:endParaRPr dirty="0"/>
          </a:p>
        </p:txBody>
      </p:sp>
      <p:sp>
        <p:nvSpPr>
          <p:cNvPr id="407" name="Google Shape;407;p34">
            <a:extLst>
              <a:ext uri="{FF2B5EF4-FFF2-40B4-BE49-F238E27FC236}">
                <a16:creationId xmlns:a16="http://schemas.microsoft.com/office/drawing/2014/main" id="{FB92DB70-49CE-C079-F82B-333750C9AF93}"/>
              </a:ext>
            </a:extLst>
          </p:cNvPr>
          <p:cNvSpPr/>
          <p:nvPr/>
        </p:nvSpPr>
        <p:spPr>
          <a:xfrm>
            <a:off x="2175907" y="420130"/>
            <a:ext cx="257654" cy="257724"/>
          </a:xfrm>
          <a:custGeom>
            <a:avLst/>
            <a:gdLst/>
            <a:ahLst/>
            <a:cxnLst/>
            <a:rect l="l" t="t" r="r" b="b"/>
            <a:pathLst>
              <a:path w="3025" h="3026" extrusionOk="0">
                <a:moveTo>
                  <a:pt x="1164" y="1"/>
                </a:moveTo>
                <a:lnTo>
                  <a:pt x="1164" y="1185"/>
                </a:lnTo>
                <a:lnTo>
                  <a:pt x="0" y="1185"/>
                </a:lnTo>
                <a:lnTo>
                  <a:pt x="0" y="1862"/>
                </a:lnTo>
                <a:lnTo>
                  <a:pt x="1164" y="1862"/>
                </a:lnTo>
                <a:lnTo>
                  <a:pt x="1164" y="3025"/>
                </a:lnTo>
                <a:lnTo>
                  <a:pt x="1840" y="3025"/>
                </a:lnTo>
                <a:lnTo>
                  <a:pt x="1840" y="1862"/>
                </a:lnTo>
                <a:lnTo>
                  <a:pt x="3025" y="1862"/>
                </a:lnTo>
                <a:lnTo>
                  <a:pt x="3025" y="1185"/>
                </a:lnTo>
                <a:lnTo>
                  <a:pt x="1840" y="1185"/>
                </a:lnTo>
                <a:lnTo>
                  <a:pt x="184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74F04B9-B3B6-99C0-6F14-1E5FFDE1A1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373" y="1605595"/>
            <a:ext cx="2108832" cy="259925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B5EEC88-C5E3-FBB0-7DDD-76ACA1762926}"/>
              </a:ext>
            </a:extLst>
          </p:cNvPr>
          <p:cNvSpPr txBox="1"/>
          <p:nvPr/>
        </p:nvSpPr>
        <p:spPr>
          <a:xfrm>
            <a:off x="3302792" y="2287416"/>
            <a:ext cx="217506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tx1"/>
                </a:solidFill>
              </a:rPr>
              <a:t>- </a:t>
            </a:r>
            <a:r>
              <a:rPr lang="ko-KR" altLang="en-US" sz="1000" dirty="0">
                <a:solidFill>
                  <a:schemeClr val="tx1"/>
                </a:solidFill>
              </a:rPr>
              <a:t>실행파일 제외 </a:t>
            </a:r>
            <a:r>
              <a:rPr lang="en-US" altLang="ko-KR" sz="1000" dirty="0">
                <a:solidFill>
                  <a:schemeClr val="tx1"/>
                </a:solidFill>
              </a:rPr>
              <a:t>(main)</a:t>
            </a:r>
            <a:br>
              <a:rPr lang="en-US" altLang="ko-KR" sz="1000" dirty="0">
                <a:solidFill>
                  <a:schemeClr val="tx1"/>
                </a:solidFill>
              </a:rPr>
            </a:br>
            <a:r>
              <a:rPr lang="en-US" altLang="ko-KR" sz="1000" dirty="0">
                <a:solidFill>
                  <a:schemeClr val="tx1"/>
                </a:solidFill>
              </a:rPr>
              <a:t>- - - stack,</a:t>
            </a:r>
            <a:r>
              <a:rPr lang="ko-KR" altLang="en-US" sz="1000" dirty="0">
                <a:solidFill>
                  <a:schemeClr val="tx1"/>
                </a:solidFill>
              </a:rPr>
              <a:t> </a:t>
            </a:r>
            <a:r>
              <a:rPr lang="en-US" altLang="ko-KR" sz="1000" dirty="0" err="1">
                <a:solidFill>
                  <a:schemeClr val="tx1"/>
                </a:solidFill>
              </a:rPr>
              <a:t>libc</a:t>
            </a:r>
            <a:r>
              <a:rPr lang="en-US" altLang="ko-KR" sz="1000" dirty="0">
                <a:solidFill>
                  <a:schemeClr val="tx1"/>
                </a:solidFill>
              </a:rPr>
              <a:t>,</a:t>
            </a:r>
            <a:r>
              <a:rPr lang="ko-KR" altLang="en-US" sz="1000" dirty="0">
                <a:solidFill>
                  <a:schemeClr val="tx1"/>
                </a:solidFill>
              </a:rPr>
              <a:t> </a:t>
            </a:r>
            <a:r>
              <a:rPr lang="en-US" altLang="ko-KR" sz="1000" dirty="0">
                <a:solidFill>
                  <a:schemeClr val="tx1"/>
                </a:solidFill>
              </a:rPr>
              <a:t>heap </a:t>
            </a:r>
            <a:r>
              <a:rPr lang="ko-KR" altLang="en-US" sz="1000" dirty="0">
                <a:solidFill>
                  <a:schemeClr val="tx1"/>
                </a:solidFill>
              </a:rPr>
              <a:t>등</a:t>
            </a:r>
            <a:endParaRPr lang="en-US" altLang="ko-KR" sz="1000" dirty="0">
              <a:solidFill>
                <a:schemeClr val="tx1"/>
              </a:solidFill>
            </a:endParaRPr>
          </a:p>
          <a:p>
            <a:endParaRPr lang="en-US" altLang="ko-KR" sz="1000" dirty="0">
              <a:solidFill>
                <a:schemeClr val="tx1"/>
              </a:solidFill>
            </a:endParaRPr>
          </a:p>
          <a:p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ko-KR" altLang="en-US" sz="1000" dirty="0">
                <a:solidFill>
                  <a:schemeClr val="tx1"/>
                </a:solidFill>
              </a:rPr>
              <a:t>공격을 위해 </a:t>
            </a:r>
            <a:endParaRPr lang="en-US" altLang="ko-KR" sz="1000" dirty="0">
              <a:solidFill>
                <a:schemeClr val="tx1"/>
              </a:solidFill>
            </a:endParaRPr>
          </a:p>
          <a:p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- </a:t>
            </a:r>
            <a:r>
              <a:rPr lang="en-US" altLang="ko-KR" sz="1000" dirty="0" err="1">
                <a:solidFill>
                  <a:schemeClr val="tx1"/>
                </a:solidFill>
              </a:rPr>
              <a:t>Libc_base</a:t>
            </a:r>
            <a:r>
              <a:rPr lang="en-US" altLang="ko-KR" sz="1000" dirty="0">
                <a:solidFill>
                  <a:schemeClr val="tx1"/>
                </a:solidFill>
              </a:rPr>
              <a:t> </a:t>
            </a:r>
            <a:r>
              <a:rPr lang="ko-KR" altLang="en-US" sz="1000" dirty="0">
                <a:solidFill>
                  <a:schemeClr val="tx1"/>
                </a:solidFill>
              </a:rPr>
              <a:t>를 </a:t>
            </a:r>
            <a:r>
              <a:rPr lang="en-US" altLang="ko-KR" sz="1000" dirty="0">
                <a:solidFill>
                  <a:schemeClr val="tx1"/>
                </a:solidFill>
              </a:rPr>
              <a:t>leak</a:t>
            </a:r>
          </a:p>
          <a:p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ko-KR" altLang="en-US" sz="1000" dirty="0">
                <a:solidFill>
                  <a:schemeClr val="tx1"/>
                </a:solidFill>
              </a:rPr>
              <a:t>해야 할 필요가 있어진다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pic>
        <p:nvPicPr>
          <p:cNvPr id="2052" name="Picture 4" descr="메모리 보호 기법">
            <a:extLst>
              <a:ext uri="{FF2B5EF4-FFF2-40B4-BE49-F238E27FC236}">
                <a16:creationId xmlns:a16="http://schemas.microsoft.com/office/drawing/2014/main" id="{0358A9CC-68BE-2661-2169-FBA94E303F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6038" y="1226503"/>
            <a:ext cx="3402160" cy="306410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4302697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>
          <a:extLst>
            <a:ext uri="{FF2B5EF4-FFF2-40B4-BE49-F238E27FC236}">
              <a16:creationId xmlns:a16="http://schemas.microsoft.com/office/drawing/2014/main" id="{12EFA2E1-5FEB-9771-D034-BC782C06FF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35">
            <a:extLst>
              <a:ext uri="{FF2B5EF4-FFF2-40B4-BE49-F238E27FC236}">
                <a16:creationId xmlns:a16="http://schemas.microsoft.com/office/drawing/2014/main" id="{BCF2624C-0DBE-9258-A218-5FD1F5AB754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440000" y="2811301"/>
            <a:ext cx="3100214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altLang="ko-KR" dirty="0"/>
              <a:t>Static link, dynamic link</a:t>
            </a:r>
          </a:p>
        </p:txBody>
      </p:sp>
      <p:sp>
        <p:nvSpPr>
          <p:cNvPr id="414" name="Google Shape;414;p35">
            <a:extLst>
              <a:ext uri="{FF2B5EF4-FFF2-40B4-BE49-F238E27FC236}">
                <a16:creationId xmlns:a16="http://schemas.microsoft.com/office/drawing/2014/main" id="{75F89DFB-FDAA-E70B-0C66-D93703399193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5440000" y="1384200"/>
            <a:ext cx="1013400" cy="9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pic>
        <p:nvPicPr>
          <p:cNvPr id="415" name="Google Shape;415;p35">
            <a:extLst>
              <a:ext uri="{FF2B5EF4-FFF2-40B4-BE49-F238E27FC236}">
                <a16:creationId xmlns:a16="http://schemas.microsoft.com/office/drawing/2014/main" id="{A8BB8A8C-1139-C6ED-F756-55133B1E0ABE}"/>
              </a:ext>
            </a:extLst>
          </p:cNvPr>
          <p:cNvPicPr preferRelativeResize="0">
            <a:picLocks noGrp="1"/>
          </p:cNvPicPr>
          <p:nvPr>
            <p:ph type="pic" idx="3"/>
          </p:nvPr>
        </p:nvPicPr>
        <p:blipFill rotWithShape="1">
          <a:blip r:embed="rId3">
            <a:alphaModFix/>
          </a:blip>
          <a:srcRect l="28572" r="9676"/>
          <a:stretch/>
        </p:blipFill>
        <p:spPr>
          <a:xfrm>
            <a:off x="1005825" y="613262"/>
            <a:ext cx="3628273" cy="3916021"/>
          </a:xfrm>
          <a:prstGeom prst="rect">
            <a:avLst/>
          </a:prstGeom>
        </p:spPr>
      </p:pic>
      <p:sp>
        <p:nvSpPr>
          <p:cNvPr id="416" name="Google Shape;416;p35">
            <a:extLst>
              <a:ext uri="{FF2B5EF4-FFF2-40B4-BE49-F238E27FC236}">
                <a16:creationId xmlns:a16="http://schemas.microsoft.com/office/drawing/2014/main" id="{AD73D83B-B18F-7020-CF73-5D8C65A25A3F}"/>
              </a:ext>
            </a:extLst>
          </p:cNvPr>
          <p:cNvSpPr/>
          <p:nvPr/>
        </p:nvSpPr>
        <p:spPr>
          <a:xfrm>
            <a:off x="3845598" y="1305589"/>
            <a:ext cx="257654" cy="257724"/>
          </a:xfrm>
          <a:custGeom>
            <a:avLst/>
            <a:gdLst/>
            <a:ahLst/>
            <a:cxnLst/>
            <a:rect l="l" t="t" r="r" b="b"/>
            <a:pathLst>
              <a:path w="3025" h="3026" extrusionOk="0">
                <a:moveTo>
                  <a:pt x="1164" y="1"/>
                </a:moveTo>
                <a:lnTo>
                  <a:pt x="1164" y="1185"/>
                </a:lnTo>
                <a:lnTo>
                  <a:pt x="0" y="1185"/>
                </a:lnTo>
                <a:lnTo>
                  <a:pt x="0" y="1862"/>
                </a:lnTo>
                <a:lnTo>
                  <a:pt x="1164" y="1862"/>
                </a:lnTo>
                <a:lnTo>
                  <a:pt x="1164" y="3025"/>
                </a:lnTo>
                <a:lnTo>
                  <a:pt x="1840" y="3025"/>
                </a:lnTo>
                <a:lnTo>
                  <a:pt x="1840" y="1862"/>
                </a:lnTo>
                <a:lnTo>
                  <a:pt x="3025" y="1862"/>
                </a:lnTo>
                <a:lnTo>
                  <a:pt x="3025" y="1185"/>
                </a:lnTo>
                <a:lnTo>
                  <a:pt x="1840" y="1185"/>
                </a:lnTo>
                <a:lnTo>
                  <a:pt x="184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" name="Google Shape;417;p35">
            <a:extLst>
              <a:ext uri="{FF2B5EF4-FFF2-40B4-BE49-F238E27FC236}">
                <a16:creationId xmlns:a16="http://schemas.microsoft.com/office/drawing/2014/main" id="{A5505851-5E7D-6651-CB04-DBAE2685E075}"/>
              </a:ext>
            </a:extLst>
          </p:cNvPr>
          <p:cNvSpPr/>
          <p:nvPr/>
        </p:nvSpPr>
        <p:spPr>
          <a:xfrm>
            <a:off x="1578373" y="406776"/>
            <a:ext cx="257654" cy="257724"/>
          </a:xfrm>
          <a:custGeom>
            <a:avLst/>
            <a:gdLst/>
            <a:ahLst/>
            <a:cxnLst/>
            <a:rect l="l" t="t" r="r" b="b"/>
            <a:pathLst>
              <a:path w="3025" h="3026" extrusionOk="0">
                <a:moveTo>
                  <a:pt x="1164" y="1"/>
                </a:moveTo>
                <a:lnTo>
                  <a:pt x="1164" y="1185"/>
                </a:lnTo>
                <a:lnTo>
                  <a:pt x="0" y="1185"/>
                </a:lnTo>
                <a:lnTo>
                  <a:pt x="0" y="1862"/>
                </a:lnTo>
                <a:lnTo>
                  <a:pt x="1164" y="1862"/>
                </a:lnTo>
                <a:lnTo>
                  <a:pt x="1164" y="3025"/>
                </a:lnTo>
                <a:lnTo>
                  <a:pt x="1840" y="3025"/>
                </a:lnTo>
                <a:lnTo>
                  <a:pt x="1840" y="1862"/>
                </a:lnTo>
                <a:lnTo>
                  <a:pt x="3025" y="1862"/>
                </a:lnTo>
                <a:lnTo>
                  <a:pt x="3025" y="1185"/>
                </a:lnTo>
                <a:lnTo>
                  <a:pt x="1840" y="1185"/>
                </a:lnTo>
                <a:lnTo>
                  <a:pt x="184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35">
            <a:extLst>
              <a:ext uri="{FF2B5EF4-FFF2-40B4-BE49-F238E27FC236}">
                <a16:creationId xmlns:a16="http://schemas.microsoft.com/office/drawing/2014/main" id="{4E33F6CF-7B17-3B68-48AC-A02EC086CDC7}"/>
              </a:ext>
            </a:extLst>
          </p:cNvPr>
          <p:cNvSpPr/>
          <p:nvPr/>
        </p:nvSpPr>
        <p:spPr>
          <a:xfrm>
            <a:off x="7776023" y="835389"/>
            <a:ext cx="257654" cy="257724"/>
          </a:xfrm>
          <a:custGeom>
            <a:avLst/>
            <a:gdLst/>
            <a:ahLst/>
            <a:cxnLst/>
            <a:rect l="l" t="t" r="r" b="b"/>
            <a:pathLst>
              <a:path w="3025" h="3026" extrusionOk="0">
                <a:moveTo>
                  <a:pt x="1164" y="1"/>
                </a:moveTo>
                <a:lnTo>
                  <a:pt x="1164" y="1185"/>
                </a:lnTo>
                <a:lnTo>
                  <a:pt x="0" y="1185"/>
                </a:lnTo>
                <a:lnTo>
                  <a:pt x="0" y="1862"/>
                </a:lnTo>
                <a:lnTo>
                  <a:pt x="1164" y="1862"/>
                </a:lnTo>
                <a:lnTo>
                  <a:pt x="1164" y="3025"/>
                </a:lnTo>
                <a:lnTo>
                  <a:pt x="1840" y="3025"/>
                </a:lnTo>
                <a:lnTo>
                  <a:pt x="1840" y="1862"/>
                </a:lnTo>
                <a:lnTo>
                  <a:pt x="3025" y="1862"/>
                </a:lnTo>
                <a:lnTo>
                  <a:pt x="3025" y="1185"/>
                </a:lnTo>
                <a:lnTo>
                  <a:pt x="1840" y="1185"/>
                </a:lnTo>
                <a:lnTo>
                  <a:pt x="184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" name="Google Shape;419;p35">
            <a:extLst>
              <a:ext uri="{FF2B5EF4-FFF2-40B4-BE49-F238E27FC236}">
                <a16:creationId xmlns:a16="http://schemas.microsoft.com/office/drawing/2014/main" id="{F2EAE529-E3E4-3365-07DE-68CCC68C8888}"/>
              </a:ext>
            </a:extLst>
          </p:cNvPr>
          <p:cNvSpPr/>
          <p:nvPr/>
        </p:nvSpPr>
        <p:spPr>
          <a:xfrm>
            <a:off x="7426123" y="4015864"/>
            <a:ext cx="257654" cy="257724"/>
          </a:xfrm>
          <a:custGeom>
            <a:avLst/>
            <a:gdLst/>
            <a:ahLst/>
            <a:cxnLst/>
            <a:rect l="l" t="t" r="r" b="b"/>
            <a:pathLst>
              <a:path w="3025" h="3026" extrusionOk="0">
                <a:moveTo>
                  <a:pt x="1164" y="1"/>
                </a:moveTo>
                <a:lnTo>
                  <a:pt x="1164" y="1185"/>
                </a:lnTo>
                <a:lnTo>
                  <a:pt x="0" y="1185"/>
                </a:lnTo>
                <a:lnTo>
                  <a:pt x="0" y="1862"/>
                </a:lnTo>
                <a:lnTo>
                  <a:pt x="1164" y="1862"/>
                </a:lnTo>
                <a:lnTo>
                  <a:pt x="1164" y="3025"/>
                </a:lnTo>
                <a:lnTo>
                  <a:pt x="1840" y="3025"/>
                </a:lnTo>
                <a:lnTo>
                  <a:pt x="1840" y="1862"/>
                </a:lnTo>
                <a:lnTo>
                  <a:pt x="3025" y="1862"/>
                </a:lnTo>
                <a:lnTo>
                  <a:pt x="3025" y="1185"/>
                </a:lnTo>
                <a:lnTo>
                  <a:pt x="1840" y="1185"/>
                </a:lnTo>
                <a:lnTo>
                  <a:pt x="184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14312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>
          <a:extLst>
            <a:ext uri="{FF2B5EF4-FFF2-40B4-BE49-F238E27FC236}">
              <a16:creationId xmlns:a16="http://schemas.microsoft.com/office/drawing/2014/main" id="{70BDBE91-D68F-8AF1-FA22-84E1281161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4">
            <a:extLst>
              <a:ext uri="{FF2B5EF4-FFF2-40B4-BE49-F238E27FC236}">
                <a16:creationId xmlns:a16="http://schemas.microsoft.com/office/drawing/2014/main" id="{F778A012-B659-ABD8-9DD4-24AD4C51ECD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82809" y="662395"/>
            <a:ext cx="4601400" cy="88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 links</a:t>
            </a:r>
            <a:endParaRPr dirty="0"/>
          </a:p>
        </p:txBody>
      </p:sp>
      <p:sp>
        <p:nvSpPr>
          <p:cNvPr id="406" name="Google Shape;406;p34">
            <a:extLst>
              <a:ext uri="{FF2B5EF4-FFF2-40B4-BE49-F238E27FC236}">
                <a16:creationId xmlns:a16="http://schemas.microsoft.com/office/drawing/2014/main" id="{9E37A4AE-EA8C-075A-429E-BB51BFC2525E}"/>
              </a:ext>
            </a:extLst>
          </p:cNvPr>
          <p:cNvSpPr/>
          <p:nvPr/>
        </p:nvSpPr>
        <p:spPr>
          <a:xfrm>
            <a:off x="7972000" y="806026"/>
            <a:ext cx="257654" cy="257724"/>
          </a:xfrm>
          <a:custGeom>
            <a:avLst/>
            <a:gdLst/>
            <a:ahLst/>
            <a:cxnLst/>
            <a:rect l="l" t="t" r="r" b="b"/>
            <a:pathLst>
              <a:path w="3025" h="3026" extrusionOk="0">
                <a:moveTo>
                  <a:pt x="1164" y="1"/>
                </a:moveTo>
                <a:lnTo>
                  <a:pt x="1164" y="1185"/>
                </a:lnTo>
                <a:lnTo>
                  <a:pt x="0" y="1185"/>
                </a:lnTo>
                <a:lnTo>
                  <a:pt x="0" y="1862"/>
                </a:lnTo>
                <a:lnTo>
                  <a:pt x="1164" y="1862"/>
                </a:lnTo>
                <a:lnTo>
                  <a:pt x="1164" y="3025"/>
                </a:lnTo>
                <a:lnTo>
                  <a:pt x="1840" y="3025"/>
                </a:lnTo>
                <a:lnTo>
                  <a:pt x="1840" y="1862"/>
                </a:lnTo>
                <a:lnTo>
                  <a:pt x="3025" y="1862"/>
                </a:lnTo>
                <a:lnTo>
                  <a:pt x="3025" y="1185"/>
                </a:lnTo>
                <a:lnTo>
                  <a:pt x="1840" y="1185"/>
                </a:lnTo>
                <a:lnTo>
                  <a:pt x="184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07;p34">
            <a:extLst>
              <a:ext uri="{FF2B5EF4-FFF2-40B4-BE49-F238E27FC236}">
                <a16:creationId xmlns:a16="http://schemas.microsoft.com/office/drawing/2014/main" id="{8696E2C9-4171-FDB8-90B5-2125FF4AF94D}"/>
              </a:ext>
            </a:extLst>
          </p:cNvPr>
          <p:cNvSpPr/>
          <p:nvPr/>
        </p:nvSpPr>
        <p:spPr>
          <a:xfrm>
            <a:off x="2175907" y="420130"/>
            <a:ext cx="257654" cy="257724"/>
          </a:xfrm>
          <a:custGeom>
            <a:avLst/>
            <a:gdLst/>
            <a:ahLst/>
            <a:cxnLst/>
            <a:rect l="l" t="t" r="r" b="b"/>
            <a:pathLst>
              <a:path w="3025" h="3026" extrusionOk="0">
                <a:moveTo>
                  <a:pt x="1164" y="1"/>
                </a:moveTo>
                <a:lnTo>
                  <a:pt x="1164" y="1185"/>
                </a:lnTo>
                <a:lnTo>
                  <a:pt x="0" y="1185"/>
                </a:lnTo>
                <a:lnTo>
                  <a:pt x="0" y="1862"/>
                </a:lnTo>
                <a:lnTo>
                  <a:pt x="1164" y="1862"/>
                </a:lnTo>
                <a:lnTo>
                  <a:pt x="1164" y="3025"/>
                </a:lnTo>
                <a:lnTo>
                  <a:pt x="1840" y="3025"/>
                </a:lnTo>
                <a:lnTo>
                  <a:pt x="1840" y="1862"/>
                </a:lnTo>
                <a:lnTo>
                  <a:pt x="3025" y="1862"/>
                </a:lnTo>
                <a:lnTo>
                  <a:pt x="3025" y="1185"/>
                </a:lnTo>
                <a:lnTo>
                  <a:pt x="1840" y="1185"/>
                </a:lnTo>
                <a:lnTo>
                  <a:pt x="184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838;p43">
            <a:extLst>
              <a:ext uri="{FF2B5EF4-FFF2-40B4-BE49-F238E27FC236}">
                <a16:creationId xmlns:a16="http://schemas.microsoft.com/office/drawing/2014/main" id="{B250E3CD-DDDB-515A-11F1-8D4CB3C231A1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83324" y="1492800"/>
            <a:ext cx="4265700" cy="293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74320" lvl="0" indent="-226059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ko-KR" altLang="en-US" sz="1200" dirty="0">
                <a:latin typeface="+mn-ea"/>
                <a:ea typeface="+mn-ea"/>
              </a:rPr>
              <a:t>필요한 함수를 찾기 위해 어떤 과정을 거치는가</a:t>
            </a:r>
            <a:r>
              <a:rPr lang="en-US" altLang="ko-KR" sz="1200" dirty="0">
                <a:latin typeface="+mn-ea"/>
                <a:ea typeface="+mn-ea"/>
              </a:rPr>
              <a:t>?</a:t>
            </a:r>
            <a:endParaRPr lang="en-US" sz="1200" dirty="0">
              <a:latin typeface="+mn-ea"/>
              <a:ea typeface="+mn-ea"/>
            </a:endParaRPr>
          </a:p>
          <a:p>
            <a:pPr marL="731520" lvl="1" indent="-226059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endParaRPr lang="en-US" sz="1200" dirty="0"/>
          </a:p>
          <a:p>
            <a:pPr marL="731520" lvl="1" indent="-226059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sz="1200" dirty="0"/>
              <a:t>S</a:t>
            </a:r>
            <a:r>
              <a:rPr lang="en" sz="1200" dirty="0"/>
              <a:t>tatic link, Dynamic link</a:t>
            </a:r>
          </a:p>
          <a:p>
            <a:pPr marL="731520" lvl="1" indent="-226059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endParaRPr sz="1200" dirty="0"/>
          </a:p>
          <a:p>
            <a:pPr marL="274320" lvl="0" indent="-226059" algn="l" rtl="0">
              <a:spcBef>
                <a:spcPts val="1000"/>
              </a:spcBef>
              <a:spcAft>
                <a:spcPts val="0"/>
              </a:spcAft>
              <a:buSzPts val="1400"/>
              <a:buChar char="■"/>
            </a:pPr>
            <a:r>
              <a:rPr lang="en-US" sz="1200" dirty="0">
                <a:latin typeface="+mn-ea"/>
                <a:ea typeface="+mn-ea"/>
                <a:cs typeface="ADLaM Display" panose="020F0502020204030204" pitchFamily="2" charset="0"/>
              </a:rPr>
              <a:t>Linux</a:t>
            </a:r>
            <a:r>
              <a:rPr lang="ko-KR" altLang="en-US" sz="1200" dirty="0">
                <a:latin typeface="+mn-ea"/>
                <a:ea typeface="+mn-ea"/>
                <a:cs typeface="ADLaM Display" panose="020F0502020204030204" pitchFamily="2" charset="0"/>
              </a:rPr>
              <a:t>에서 </a:t>
            </a:r>
            <a:r>
              <a:rPr lang="en-US" altLang="ko-KR" sz="1200" dirty="0">
                <a:latin typeface="+mn-ea"/>
                <a:ea typeface="+mn-ea"/>
                <a:cs typeface="ADLaM Display" panose="020F0502020204030204" pitchFamily="2" charset="0"/>
              </a:rPr>
              <a:t>C</a:t>
            </a:r>
            <a:r>
              <a:rPr lang="ko-KR" altLang="en-US" sz="1200" dirty="0">
                <a:latin typeface="+mn-ea"/>
                <a:ea typeface="+mn-ea"/>
                <a:cs typeface="ADLaM Display" panose="020F0502020204030204" pitchFamily="2" charset="0"/>
              </a:rPr>
              <a:t>코드는 </a:t>
            </a:r>
            <a:r>
              <a:rPr lang="ko-KR" altLang="en-US" sz="1200" dirty="0" err="1">
                <a:latin typeface="+mn-ea"/>
                <a:ea typeface="+mn-ea"/>
                <a:cs typeface="ADLaM Display" panose="020F0502020204030204" pitchFamily="2" charset="0"/>
              </a:rPr>
              <a:t>전처리</a:t>
            </a:r>
            <a:r>
              <a:rPr lang="en-US" altLang="ko-KR" sz="1200" dirty="0">
                <a:latin typeface="+mn-ea"/>
                <a:ea typeface="+mn-ea"/>
                <a:cs typeface="ADLaM Display" panose="020F0502020204030204" pitchFamily="2" charset="0"/>
              </a:rPr>
              <a:t>,</a:t>
            </a:r>
            <a:r>
              <a:rPr lang="ko-KR" altLang="en-US" sz="1200" dirty="0">
                <a:latin typeface="+mn-ea"/>
                <a:ea typeface="+mn-ea"/>
                <a:cs typeface="ADLaM Display" panose="020F0502020204030204" pitchFamily="2" charset="0"/>
              </a:rPr>
              <a:t> 컴파일</a:t>
            </a:r>
            <a:r>
              <a:rPr lang="en-US" altLang="ko-KR" sz="1200" dirty="0">
                <a:latin typeface="+mn-ea"/>
                <a:ea typeface="+mn-ea"/>
                <a:cs typeface="ADLaM Display" panose="020F0502020204030204" pitchFamily="2" charset="0"/>
              </a:rPr>
              <a:t>, </a:t>
            </a:r>
            <a:r>
              <a:rPr lang="ko-KR" altLang="en-US" sz="1200" dirty="0" err="1">
                <a:latin typeface="+mn-ea"/>
                <a:ea typeface="+mn-ea"/>
                <a:cs typeface="ADLaM Display" panose="020F0502020204030204" pitchFamily="2" charset="0"/>
              </a:rPr>
              <a:t>어셈블</a:t>
            </a:r>
            <a:r>
              <a:rPr lang="ko-KR" altLang="en-US" sz="1200" dirty="0">
                <a:latin typeface="+mn-ea"/>
                <a:ea typeface="+mn-ea"/>
                <a:cs typeface="ADLaM Display" panose="020F0502020204030204" pitchFamily="2" charset="0"/>
              </a:rPr>
              <a:t> 과정을 거쳐 </a:t>
            </a:r>
            <a:r>
              <a:rPr lang="en-US" altLang="ko-KR" sz="1200" dirty="0">
                <a:latin typeface="+mn-ea"/>
                <a:ea typeface="+mn-ea"/>
                <a:cs typeface="ADLaM Display" panose="020F0502020204030204" pitchFamily="2" charset="0"/>
              </a:rPr>
              <a:t>ELF</a:t>
            </a:r>
            <a:r>
              <a:rPr lang="ko-KR" altLang="en-US" sz="1200" dirty="0">
                <a:latin typeface="+mn-ea"/>
                <a:ea typeface="+mn-ea"/>
                <a:cs typeface="ADLaM Display" panose="020F0502020204030204" pitchFamily="2" charset="0"/>
              </a:rPr>
              <a:t>형식을 갖춘 </a:t>
            </a:r>
            <a:r>
              <a:rPr lang="en-US" altLang="ko-KR" sz="1200" dirty="0">
                <a:latin typeface="+mn-ea"/>
                <a:ea typeface="+mn-ea"/>
                <a:cs typeface="ADLaM Display" panose="020F0502020204030204" pitchFamily="2" charset="0"/>
              </a:rPr>
              <a:t>Object file</a:t>
            </a:r>
            <a:r>
              <a:rPr lang="ko-KR" altLang="en-US" sz="1200" dirty="0">
                <a:latin typeface="+mn-ea"/>
                <a:ea typeface="+mn-ea"/>
                <a:cs typeface="ADLaM Display" panose="020F0502020204030204" pitchFamily="2" charset="0"/>
              </a:rPr>
              <a:t>로 번역</a:t>
            </a:r>
            <a:endParaRPr lang="en-US" altLang="ko-KR" sz="1200" dirty="0">
              <a:latin typeface="+mn-ea"/>
              <a:ea typeface="+mn-ea"/>
              <a:cs typeface="ADLaM Display" panose="020F0502020204030204" pitchFamily="2" charset="0"/>
            </a:endParaRPr>
          </a:p>
          <a:p>
            <a:pPr marL="274320" lvl="0" indent="-226059" algn="l" rtl="0">
              <a:spcBef>
                <a:spcPts val="1000"/>
              </a:spcBef>
              <a:spcAft>
                <a:spcPts val="0"/>
              </a:spcAft>
              <a:buSzPts val="1400"/>
              <a:buChar char="■"/>
            </a:pPr>
            <a:endParaRPr sz="1200" dirty="0">
              <a:latin typeface="+mn-ea"/>
              <a:ea typeface="+mn-ea"/>
              <a:cs typeface="ADLaM Display" panose="020F0502020204030204" pitchFamily="2" charset="0"/>
            </a:endParaRPr>
          </a:p>
          <a:p>
            <a:pPr marL="731520" lvl="1" indent="-226059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-KR" altLang="en-US" sz="1200" dirty="0">
                <a:latin typeface="+mn-ea"/>
                <a:ea typeface="+mn-ea"/>
                <a:cs typeface="ADLaM Display" panose="020F0502020204030204" pitchFamily="2" charset="0"/>
              </a:rPr>
              <a:t>실행가능한 형식인데</a:t>
            </a:r>
            <a:r>
              <a:rPr lang="en-US" altLang="ko-KR" sz="1200" dirty="0">
                <a:latin typeface="+mn-ea"/>
                <a:ea typeface="+mn-ea"/>
                <a:cs typeface="ADLaM Display" panose="020F0502020204030204" pitchFamily="2" charset="0"/>
              </a:rPr>
              <a:t> library </a:t>
            </a:r>
            <a:r>
              <a:rPr lang="ko-KR" altLang="en-US" sz="1200" dirty="0">
                <a:latin typeface="+mn-ea"/>
                <a:ea typeface="+mn-ea"/>
                <a:cs typeface="ADLaM Display" panose="020F0502020204030204" pitchFamily="2" charset="0"/>
              </a:rPr>
              <a:t>함수의 정의가 어디 있는지 알지 못하는 상태이므로 실행 불가</a:t>
            </a:r>
            <a:endParaRPr lang="en-US" altLang="ko-KR" sz="1200" dirty="0">
              <a:latin typeface="+mn-ea"/>
              <a:ea typeface="+mn-ea"/>
              <a:cs typeface="ADLaM Display" panose="020F0502020204030204" pitchFamily="2" charset="0"/>
            </a:endParaRPr>
          </a:p>
          <a:p>
            <a:pPr marL="274320" lvl="0" indent="-226059" algn="l" rtl="0">
              <a:spcBef>
                <a:spcPts val="1000"/>
              </a:spcBef>
              <a:spcAft>
                <a:spcPts val="0"/>
              </a:spcAft>
              <a:buSzPts val="1400"/>
              <a:buChar char="■"/>
            </a:pPr>
            <a:endParaRPr lang="en-US" altLang="ko-KR" sz="1200" dirty="0">
              <a:latin typeface="+mn-ea"/>
              <a:ea typeface="+mn-ea"/>
            </a:endParaRPr>
          </a:p>
          <a:p>
            <a:pPr marL="274320" lvl="0" indent="-226059" algn="l" rtl="0">
              <a:spcBef>
                <a:spcPts val="1000"/>
              </a:spcBef>
              <a:spcAft>
                <a:spcPts val="0"/>
              </a:spcAft>
              <a:buSzPts val="1400"/>
              <a:buChar char="■"/>
            </a:pPr>
            <a:r>
              <a:rPr lang="ko-KR" altLang="en-US" sz="1200" dirty="0" err="1">
                <a:latin typeface="+mn-ea"/>
                <a:ea typeface="+mn-ea"/>
              </a:rPr>
              <a:t>어셈블</a:t>
            </a:r>
            <a:r>
              <a:rPr lang="ko-KR" altLang="en-US" sz="1200" dirty="0">
                <a:latin typeface="+mn-ea"/>
                <a:ea typeface="+mn-ea"/>
              </a:rPr>
              <a:t> 이후 링크 과정을 거쳐 실행파일로 번역</a:t>
            </a:r>
            <a:endParaRPr lang="en-US" altLang="ko-KR" sz="1200" dirty="0">
              <a:latin typeface="+mn-ea"/>
              <a:ea typeface="+mn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6C7B84D-B3AB-4092-1C97-AFFC9EF642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9024" y="1511666"/>
            <a:ext cx="3203420" cy="61644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0C40D5D-7A6C-B4F7-62FB-283917278B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9024" y="3015444"/>
            <a:ext cx="3180630" cy="1018222"/>
          </a:xfrm>
          <a:prstGeom prst="rect">
            <a:avLst/>
          </a:prstGeom>
        </p:spPr>
      </p:pic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927FE8C0-7F9D-3379-BA48-0F5F2C497277}"/>
              </a:ext>
            </a:extLst>
          </p:cNvPr>
          <p:cNvCxnSpPr/>
          <p:nvPr/>
        </p:nvCxnSpPr>
        <p:spPr>
          <a:xfrm>
            <a:off x="5400675" y="2219325"/>
            <a:ext cx="0" cy="6381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AB10694-F3FD-CAF4-9F6E-4FF365B889AA}"/>
              </a:ext>
            </a:extLst>
          </p:cNvPr>
          <p:cNvSpPr txBox="1"/>
          <p:nvPr/>
        </p:nvSpPr>
        <p:spPr>
          <a:xfrm>
            <a:off x="5514974" y="2384523"/>
            <a:ext cx="24570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/>
                </a:solidFill>
              </a:rPr>
              <a:t>Dynamic link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by Linker(</a:t>
            </a:r>
            <a:r>
              <a:rPr lang="en-US" altLang="ko-KR" dirty="0" err="1">
                <a:solidFill>
                  <a:schemeClr val="tx1"/>
                </a:solidFill>
              </a:rPr>
              <a:t>ld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291441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>
          <a:extLst>
            <a:ext uri="{FF2B5EF4-FFF2-40B4-BE49-F238E27FC236}">
              <a16:creationId xmlns:a16="http://schemas.microsoft.com/office/drawing/2014/main" id="{7DDE5C87-184E-0715-450A-1EAF190FC8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4">
            <a:extLst>
              <a:ext uri="{FF2B5EF4-FFF2-40B4-BE49-F238E27FC236}">
                <a16:creationId xmlns:a16="http://schemas.microsoft.com/office/drawing/2014/main" id="{2EED8725-859C-675D-B86F-14D4153C15C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82809" y="662395"/>
            <a:ext cx="4601400" cy="88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 links</a:t>
            </a:r>
            <a:endParaRPr dirty="0"/>
          </a:p>
        </p:txBody>
      </p:sp>
      <p:sp>
        <p:nvSpPr>
          <p:cNvPr id="406" name="Google Shape;406;p34">
            <a:extLst>
              <a:ext uri="{FF2B5EF4-FFF2-40B4-BE49-F238E27FC236}">
                <a16:creationId xmlns:a16="http://schemas.microsoft.com/office/drawing/2014/main" id="{7FCFD84E-9DDC-6856-FE82-A2316BC6D6F3}"/>
              </a:ext>
            </a:extLst>
          </p:cNvPr>
          <p:cNvSpPr/>
          <p:nvPr/>
        </p:nvSpPr>
        <p:spPr>
          <a:xfrm>
            <a:off x="7972000" y="806026"/>
            <a:ext cx="257654" cy="257724"/>
          </a:xfrm>
          <a:custGeom>
            <a:avLst/>
            <a:gdLst/>
            <a:ahLst/>
            <a:cxnLst/>
            <a:rect l="l" t="t" r="r" b="b"/>
            <a:pathLst>
              <a:path w="3025" h="3026" extrusionOk="0">
                <a:moveTo>
                  <a:pt x="1164" y="1"/>
                </a:moveTo>
                <a:lnTo>
                  <a:pt x="1164" y="1185"/>
                </a:lnTo>
                <a:lnTo>
                  <a:pt x="0" y="1185"/>
                </a:lnTo>
                <a:lnTo>
                  <a:pt x="0" y="1862"/>
                </a:lnTo>
                <a:lnTo>
                  <a:pt x="1164" y="1862"/>
                </a:lnTo>
                <a:lnTo>
                  <a:pt x="1164" y="3025"/>
                </a:lnTo>
                <a:lnTo>
                  <a:pt x="1840" y="3025"/>
                </a:lnTo>
                <a:lnTo>
                  <a:pt x="1840" y="1862"/>
                </a:lnTo>
                <a:lnTo>
                  <a:pt x="3025" y="1862"/>
                </a:lnTo>
                <a:lnTo>
                  <a:pt x="3025" y="1185"/>
                </a:lnTo>
                <a:lnTo>
                  <a:pt x="1840" y="1185"/>
                </a:lnTo>
                <a:lnTo>
                  <a:pt x="184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07;p34">
            <a:extLst>
              <a:ext uri="{FF2B5EF4-FFF2-40B4-BE49-F238E27FC236}">
                <a16:creationId xmlns:a16="http://schemas.microsoft.com/office/drawing/2014/main" id="{3019A4C9-8F1E-C2D7-E481-31DCD093E9A4}"/>
              </a:ext>
            </a:extLst>
          </p:cNvPr>
          <p:cNvSpPr/>
          <p:nvPr/>
        </p:nvSpPr>
        <p:spPr>
          <a:xfrm>
            <a:off x="2175907" y="420130"/>
            <a:ext cx="257654" cy="257724"/>
          </a:xfrm>
          <a:custGeom>
            <a:avLst/>
            <a:gdLst/>
            <a:ahLst/>
            <a:cxnLst/>
            <a:rect l="l" t="t" r="r" b="b"/>
            <a:pathLst>
              <a:path w="3025" h="3026" extrusionOk="0">
                <a:moveTo>
                  <a:pt x="1164" y="1"/>
                </a:moveTo>
                <a:lnTo>
                  <a:pt x="1164" y="1185"/>
                </a:lnTo>
                <a:lnTo>
                  <a:pt x="0" y="1185"/>
                </a:lnTo>
                <a:lnTo>
                  <a:pt x="0" y="1862"/>
                </a:lnTo>
                <a:lnTo>
                  <a:pt x="1164" y="1862"/>
                </a:lnTo>
                <a:lnTo>
                  <a:pt x="1164" y="3025"/>
                </a:lnTo>
                <a:lnTo>
                  <a:pt x="1840" y="3025"/>
                </a:lnTo>
                <a:lnTo>
                  <a:pt x="1840" y="1862"/>
                </a:lnTo>
                <a:lnTo>
                  <a:pt x="3025" y="1862"/>
                </a:lnTo>
                <a:lnTo>
                  <a:pt x="3025" y="1185"/>
                </a:lnTo>
                <a:lnTo>
                  <a:pt x="1840" y="1185"/>
                </a:lnTo>
                <a:lnTo>
                  <a:pt x="184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838;p43">
            <a:extLst>
              <a:ext uri="{FF2B5EF4-FFF2-40B4-BE49-F238E27FC236}">
                <a16:creationId xmlns:a16="http://schemas.microsoft.com/office/drawing/2014/main" id="{B397F9F8-6C7D-0E1E-E2A8-ED86BD440E0E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83324" y="1492800"/>
            <a:ext cx="4265700" cy="293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74320" lvl="0" indent="-226059">
              <a:buSzPts val="1400"/>
              <a:buChar char="■"/>
            </a:pPr>
            <a:r>
              <a:rPr lang="en-US" altLang="ko-KR" sz="1200" dirty="0">
                <a:latin typeface="+mn-ea"/>
                <a:ea typeface="+mn-ea"/>
              </a:rPr>
              <a:t>Dynamic: </a:t>
            </a:r>
            <a:r>
              <a:rPr lang="ko-KR" altLang="en-US" sz="1200" dirty="0">
                <a:latin typeface="+mn-ea"/>
                <a:ea typeface="+mn-ea"/>
              </a:rPr>
              <a:t>라이브러리에서 필요한 함수를 최초에는 찾아 주소를 저장해두고 다음부터 주소를 읽고 바로 찾아 감</a:t>
            </a:r>
            <a:br>
              <a:rPr lang="en-US" altLang="ko-KR" sz="1200" dirty="0">
                <a:latin typeface="+mn-ea"/>
                <a:ea typeface="+mn-ea"/>
              </a:rPr>
            </a:br>
            <a:br>
              <a:rPr lang="en-US" altLang="ko-KR" sz="1200" dirty="0">
                <a:latin typeface="+mn-ea"/>
                <a:ea typeface="+mn-ea"/>
              </a:rPr>
            </a:br>
            <a:r>
              <a:rPr lang="en-US" altLang="ko-KR" sz="1200" dirty="0">
                <a:latin typeface="+mn-ea"/>
                <a:ea typeface="+mn-ea"/>
              </a:rPr>
              <a:t>- </a:t>
            </a:r>
            <a:r>
              <a:rPr lang="ko-KR" altLang="en-US" sz="1200" dirty="0">
                <a:latin typeface="+mn-ea"/>
                <a:ea typeface="+mn-ea"/>
              </a:rPr>
              <a:t>라이브러리 파일 없이 실행될 수 없다</a:t>
            </a:r>
            <a:r>
              <a:rPr lang="en-US" altLang="ko-KR" sz="1200" dirty="0">
                <a:latin typeface="+mn-ea"/>
                <a:ea typeface="+mn-ea"/>
              </a:rPr>
              <a:t>.</a:t>
            </a:r>
          </a:p>
          <a:p>
            <a:pPr marL="48261" lvl="0" indent="0">
              <a:buSzPts val="1400"/>
            </a:pPr>
            <a:endParaRPr lang="en-US" altLang="ko-KR" sz="1200" dirty="0">
              <a:latin typeface="+mn-ea"/>
              <a:ea typeface="+mn-ea"/>
            </a:endParaRPr>
          </a:p>
          <a:p>
            <a:pPr marL="274320" lvl="0" indent="-226059">
              <a:buSzPts val="1400"/>
              <a:buChar char="■"/>
            </a:pPr>
            <a:r>
              <a:rPr lang="en-US" altLang="ko-KR" sz="1200" dirty="0">
                <a:latin typeface="+mn-ea"/>
                <a:ea typeface="+mn-ea"/>
                <a:cs typeface="ADLaM Display" panose="020F0502020204030204" pitchFamily="2" charset="0"/>
              </a:rPr>
              <a:t>Static: </a:t>
            </a:r>
            <a:r>
              <a:rPr lang="ko-KR" altLang="en-US" sz="1200" dirty="0">
                <a:latin typeface="+mn-ea"/>
                <a:ea typeface="+mn-ea"/>
                <a:cs typeface="ADLaM Display" panose="020F0502020204030204" pitchFamily="2" charset="0"/>
              </a:rPr>
              <a:t>라이브러리에서 필요한 함수를 통째로 실행파일에 복사</a:t>
            </a:r>
            <a:br>
              <a:rPr lang="en-US" altLang="ko-KR" sz="1200" dirty="0">
                <a:latin typeface="+mn-ea"/>
                <a:ea typeface="+mn-ea"/>
                <a:cs typeface="ADLaM Display" panose="020F0502020204030204" pitchFamily="2" charset="0"/>
              </a:rPr>
            </a:br>
            <a:br>
              <a:rPr lang="en-US" altLang="ko-KR" sz="1200" dirty="0">
                <a:latin typeface="+mn-ea"/>
                <a:ea typeface="+mn-ea"/>
                <a:cs typeface="ADLaM Display" panose="020F0502020204030204" pitchFamily="2" charset="0"/>
              </a:rPr>
            </a:br>
            <a:r>
              <a:rPr lang="en-US" altLang="ko-KR" sz="1200" dirty="0">
                <a:latin typeface="+mn-ea"/>
                <a:ea typeface="+mn-ea"/>
                <a:cs typeface="ADLaM Display" panose="020F0502020204030204" pitchFamily="2" charset="0"/>
              </a:rPr>
              <a:t>-</a:t>
            </a:r>
            <a:r>
              <a:rPr lang="ko-KR" altLang="en-US" sz="1200" dirty="0">
                <a:latin typeface="+mn-ea"/>
                <a:ea typeface="+mn-ea"/>
                <a:cs typeface="ADLaM Display" panose="020F0502020204030204" pitchFamily="2" charset="0"/>
              </a:rPr>
              <a:t> 라이브러리 파일 없이 실행될 수 있다</a:t>
            </a:r>
            <a:r>
              <a:rPr lang="en-US" altLang="ko-KR" sz="1200" dirty="0">
                <a:latin typeface="+mn-ea"/>
                <a:ea typeface="+mn-ea"/>
                <a:cs typeface="ADLaM Display" panose="020F0502020204030204" pitchFamily="2" charset="0"/>
              </a:rPr>
              <a:t>.</a:t>
            </a:r>
          </a:p>
          <a:p>
            <a:pPr marL="274320" lvl="0" indent="-226059">
              <a:buSzPts val="1400"/>
              <a:buChar char="■"/>
            </a:pPr>
            <a:endParaRPr lang="en-US" altLang="ko-KR" sz="1200" dirty="0">
              <a:latin typeface="+mn-ea"/>
              <a:ea typeface="+mn-ea"/>
              <a:cs typeface="ADLaM Display" panose="020F0502020204030204" pitchFamily="2" charset="0"/>
            </a:endParaRPr>
          </a:p>
          <a:p>
            <a:pPr marL="274320" lvl="0" indent="-226059">
              <a:buSzPts val="1400"/>
              <a:buChar char="■"/>
            </a:pPr>
            <a:r>
              <a:rPr lang="ko-KR" altLang="en-US" sz="1200" dirty="0">
                <a:latin typeface="+mn-ea"/>
                <a:ea typeface="+mn-ea"/>
                <a:cs typeface="ADLaM Display" panose="020F0502020204030204" pitchFamily="2" charset="0"/>
              </a:rPr>
              <a:t>컴파일 시 옵션으로 지정 </a:t>
            </a:r>
            <a:r>
              <a:rPr lang="en-US" altLang="ko-KR" sz="1200" dirty="0">
                <a:latin typeface="+mn-ea"/>
                <a:ea typeface="+mn-ea"/>
                <a:cs typeface="ADLaM Display" panose="020F0502020204030204" pitchFamily="2" charset="0"/>
              </a:rPr>
              <a:t>–static</a:t>
            </a:r>
          </a:p>
          <a:p>
            <a:pPr marL="274320" lvl="0" indent="-226059">
              <a:buSzPts val="1400"/>
              <a:buChar char="■"/>
            </a:pPr>
            <a:endParaRPr lang="en-US" altLang="ko-KR" sz="1200" dirty="0">
              <a:latin typeface="+mn-ea"/>
              <a:ea typeface="+mn-ea"/>
              <a:cs typeface="ADLaM Display" panose="020F0502020204030204" pitchFamily="2" charset="0"/>
            </a:endParaRPr>
          </a:p>
          <a:p>
            <a:pPr marL="48261" lvl="0" indent="0">
              <a:buSzPts val="1400"/>
            </a:pPr>
            <a:r>
              <a:rPr lang="en-US" altLang="ko-KR" sz="1200" dirty="0">
                <a:latin typeface="+mn-ea"/>
                <a:ea typeface="+mn-ea"/>
                <a:cs typeface="ADLaM Display" panose="020F0502020204030204" pitchFamily="2" charset="0"/>
              </a:rPr>
              <a:t>    - default: -dynamic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B94E37A-1E10-7BBE-199F-2C64A2BB19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9024" y="1511666"/>
            <a:ext cx="3203420" cy="61644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6336121-0A7E-E758-3E01-DD2ED42DA1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9024" y="3015444"/>
            <a:ext cx="3180630" cy="1018222"/>
          </a:xfrm>
          <a:prstGeom prst="rect">
            <a:avLst/>
          </a:prstGeom>
        </p:spPr>
      </p:pic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C9E747A5-76A1-1E41-615F-CC7E11C1B22A}"/>
              </a:ext>
            </a:extLst>
          </p:cNvPr>
          <p:cNvCxnSpPr/>
          <p:nvPr/>
        </p:nvCxnSpPr>
        <p:spPr>
          <a:xfrm>
            <a:off x="5400675" y="2219325"/>
            <a:ext cx="0" cy="6381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024E6F7-55F5-E9E3-330B-6A870534E0B3}"/>
              </a:ext>
            </a:extLst>
          </p:cNvPr>
          <p:cNvSpPr txBox="1"/>
          <p:nvPr/>
        </p:nvSpPr>
        <p:spPr>
          <a:xfrm>
            <a:off x="5514974" y="2384523"/>
            <a:ext cx="24570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/>
                </a:solidFill>
              </a:rPr>
              <a:t>Dynamic link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by Linker(</a:t>
            </a:r>
            <a:r>
              <a:rPr lang="en-US" altLang="ko-KR" dirty="0" err="1">
                <a:solidFill>
                  <a:schemeClr val="tx1"/>
                </a:solidFill>
              </a:rPr>
              <a:t>ld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39215854"/>
      </p:ext>
    </p:extLst>
  </p:cSld>
  <p:clrMapOvr>
    <a:masterClrMapping/>
  </p:clrMapOvr>
</p:sld>
</file>

<file path=ppt/theme/theme1.xml><?xml version="1.0" encoding="utf-8"?>
<a:theme xmlns:a="http://schemas.openxmlformats.org/drawingml/2006/main" name="Ethical Hacking Dilemma Thesis Defense by Slidesgo">
  <a:themeElements>
    <a:clrScheme name="Simple Light">
      <a:dk1>
        <a:srgbClr val="FFFFFF"/>
      </a:dk1>
      <a:lt1>
        <a:srgbClr val="000000"/>
      </a:lt1>
      <a:dk2>
        <a:srgbClr val="FFB600"/>
      </a:dk2>
      <a:lt2>
        <a:srgbClr val="F51253"/>
      </a:lt2>
      <a:accent1>
        <a:srgbClr val="E78900"/>
      </a:accent1>
      <a:accent2>
        <a:srgbClr val="B7B6BC"/>
      </a:accent2>
      <a:accent3>
        <a:srgbClr val="494948"/>
      </a:accent3>
      <a:accent4>
        <a:srgbClr val="2E2C2D"/>
      </a:accent4>
      <a:accent5>
        <a:srgbClr val="B9D2DB"/>
      </a:accent5>
      <a:accent6>
        <a:srgbClr val="92B9C7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AFD075CD67B2904F86959E19B4EF9596" ma:contentTypeVersion="10" ma:contentTypeDescription="새 문서를 만듭니다." ma:contentTypeScope="" ma:versionID="5df35024d6695bf42e08ac1e280cfc51">
  <xsd:schema xmlns:xsd="http://www.w3.org/2001/XMLSchema" xmlns:xs="http://www.w3.org/2001/XMLSchema" xmlns:p="http://schemas.microsoft.com/office/2006/metadata/properties" xmlns:ns3="a16e1931-31a3-4bf0-9832-eef0ef24114b" targetNamespace="http://schemas.microsoft.com/office/2006/metadata/properties" ma:root="true" ma:fieldsID="3d1ca6dabe54a7aaff71257bc33ccbf3" ns3:_="">
    <xsd:import namespace="a16e1931-31a3-4bf0-9832-eef0ef24114b"/>
    <xsd:element name="properties">
      <xsd:complexType>
        <xsd:sequence>
          <xsd:element name="documentManagement">
            <xsd:complexType>
              <xsd:all>
                <xsd:element ref="ns3:MediaServiceDateTaken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  <xsd:element ref="ns3:_activity" minOccurs="0"/>
                <xsd:element ref="ns3:MediaServiceSystemTag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16e1931-31a3-4bf0-9832-eef0ef24114b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_activity" ma:index="13" nillable="true" ma:displayName="_activity" ma:hidden="true" ma:internalName="_activity">
      <xsd:simpleType>
        <xsd:restriction base="dms:Note"/>
      </xsd:simpleType>
    </xsd:element>
    <xsd:element name="MediaServiceSystemTags" ma:index="14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a16e1931-31a3-4bf0-9832-eef0ef24114b" xsi:nil="true"/>
  </documentManagement>
</p:properties>
</file>

<file path=customXml/itemProps1.xml><?xml version="1.0" encoding="utf-8"?>
<ds:datastoreItem xmlns:ds="http://schemas.openxmlformats.org/officeDocument/2006/customXml" ds:itemID="{16EF2331-A2E1-4AD1-9FA9-8F5F8522BF6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ECCB601-5C78-4C78-91E4-3BC28443251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16e1931-31a3-4bf0-9832-eef0ef24114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4E75346-55FA-481A-B110-848F4797886A}">
  <ds:schemaRefs>
    <ds:schemaRef ds:uri="http://purl.org/dc/elements/1.1/"/>
    <ds:schemaRef ds:uri="http://schemas.microsoft.com/office/2006/metadata/properties"/>
    <ds:schemaRef ds:uri="http://purl.org/dc/dcmitype/"/>
    <ds:schemaRef ds:uri="http://purl.org/dc/terms/"/>
    <ds:schemaRef ds:uri="a16e1931-31a3-4bf0-9832-eef0ef24114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Metadata/LabelInfo.xml><?xml version="1.0" encoding="utf-8"?>
<clbl:labelList xmlns:clbl="http://schemas.microsoft.com/office/2020/mipLabelMetadata">
  <clbl:label id="{645817f4-6015-474f-ab75-4b618f03918c}" enabled="0" method="" siteId="{645817f4-6015-474f-ab75-4b618f03918c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711</TotalTime>
  <Words>1140</Words>
  <Application>Microsoft Office PowerPoint</Application>
  <PresentationFormat>화면 슬라이드 쇼(16:9)</PresentationFormat>
  <Paragraphs>265</Paragraphs>
  <Slides>32</Slides>
  <Notes>32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39" baseType="lpstr">
      <vt:lpstr>Anton</vt:lpstr>
      <vt:lpstr>Dosis</vt:lpstr>
      <vt:lpstr>Arial</vt:lpstr>
      <vt:lpstr>Open Sans</vt:lpstr>
      <vt:lpstr>맑은 고딕</vt:lpstr>
      <vt:lpstr>Consolas</vt:lpstr>
      <vt:lpstr>Ethical Hacking Dilemma Thesis Defense by Slidesgo</vt:lpstr>
      <vt:lpstr>ROP Return-Oriented-Programming</vt:lpstr>
      <vt:lpstr>TABLE OF CONTENTS</vt:lpstr>
      <vt:lpstr>NX</vt:lpstr>
      <vt:lpstr>INTRODUCTION NX</vt:lpstr>
      <vt:lpstr>ASLR </vt:lpstr>
      <vt:lpstr>INTRODUCTION ASLR</vt:lpstr>
      <vt:lpstr>Static link, dynamic link</vt:lpstr>
      <vt:lpstr>INTRODUCTION links</vt:lpstr>
      <vt:lpstr>INTRODUCTION links</vt:lpstr>
      <vt:lpstr>INTRODUCTION links</vt:lpstr>
      <vt:lpstr>plt, got</vt:lpstr>
      <vt:lpstr>INTRODUCTION plt,got</vt:lpstr>
      <vt:lpstr>INTRODUCTION got overwrite</vt:lpstr>
      <vt:lpstr>INTRODUCTION got overwrite</vt:lpstr>
      <vt:lpstr>INTRODUCTION got overwrite</vt:lpstr>
      <vt:lpstr>INTRODUCTION got overwrite</vt:lpstr>
      <vt:lpstr>INTRODUCTION got overwrite</vt:lpstr>
      <vt:lpstr>INTRODUCTION got overwrite</vt:lpstr>
      <vt:lpstr>ROP</vt:lpstr>
      <vt:lpstr>INTRODUCTION ROP</vt:lpstr>
      <vt:lpstr>PowerPoint 프레젠테이션</vt:lpstr>
      <vt:lpstr>PowerPoint 프레젠테이션</vt:lpstr>
      <vt:lpstr>Exploit</vt:lpstr>
      <vt:lpstr>CURRENT SITUATION &amp; PROBLEMS STATEMENT</vt:lpstr>
      <vt:lpstr>Exploit set 0</vt:lpstr>
      <vt:lpstr>Exploit set 1</vt:lpstr>
      <vt:lpstr>Exploit set 2</vt:lpstr>
      <vt:lpstr>Exploit set 2</vt:lpstr>
      <vt:lpstr>Exploit set 3</vt:lpstr>
      <vt:lpstr>Exploit set 4</vt:lpstr>
      <vt:lpstr>Exploit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USER</dc:creator>
  <cp:lastModifiedBy>박세원</cp:lastModifiedBy>
  <cp:revision>48</cp:revision>
  <dcterms:modified xsi:type="dcterms:W3CDTF">2025-08-13T07:19:22Z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0x010100AFD075CD67B2904F86959E19B4EF9596</vt:lpwstr>
  </property>
</Properties>
</file>